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660"/>
  </p:normalViewPr>
  <p:slideViewPr>
    <p:cSldViewPr>
      <p:cViewPr varScale="1">
        <p:scale>
          <a:sx n="70" d="100"/>
          <a:sy n="70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EEB11F-AD2A-48C1-A2EE-D41BA14E415A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C6E3A1-9E2A-4287-9897-0A5F0A88A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1500198"/>
          </a:xfrm>
        </p:spPr>
        <p:txBody>
          <a:bodyPr/>
          <a:lstStyle/>
          <a:p>
            <a:r>
              <a:rPr lang="ru-RU" dirty="0" smtClean="0"/>
              <a:t>Смоленск</a:t>
            </a:r>
            <a:br>
              <a:rPr lang="ru-RU" dirty="0" smtClean="0"/>
            </a:br>
            <a:r>
              <a:rPr lang="ru-RU" dirty="0" smtClean="0"/>
              <a:t>Город-герой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392909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FF00"/>
                </a:solidFill>
              </a:rPr>
              <a:t>УКАЗ ПРЕЗИДИУМА ВЕРХОВНОГО СОВЕТА СССР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О ПРИСВОЕНИИ ГОРОДУ СМОЛЕНСКУ ПОЧЕТНОГО ЗВАНИЯ «ГОРОД-ГЕРОЙ»</a:t>
            </a:r>
          </a:p>
          <a:p>
            <a:endParaRPr lang="ru-RU" sz="1600" b="1" dirty="0" smtClean="0">
              <a:solidFill>
                <a:srgbClr val="FFFF00"/>
              </a:solidFill>
            </a:endParaRPr>
          </a:p>
          <a:p>
            <a:r>
              <a:rPr lang="ru-RU" sz="1600" b="1" dirty="0" smtClean="0">
                <a:solidFill>
                  <a:srgbClr val="FFFF00"/>
                </a:solidFill>
              </a:rPr>
              <a:t>За мужество и стойкость, проявленные защитниками Смоленска, массовый героизм трудящихся в борьбе против немецко-фашистских захватчиков в годы Великой Отечественной войны городу Смоленску присвоено почетное звание «Город-герой» с вручением медали «Золотая Звезда» 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Москва, Кремль.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6 мая 1985 г.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Председатель Президиума Верховного Совета СССР 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Н. ПОДГОРНЫЙ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Секретарь Президиума Верховного Совета СССР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М. ГЕОРГАДЗЕ 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 </a:t>
            </a:r>
            <a:endParaRPr lang="ru-RU" sz="16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643050"/>
            <a:ext cx="3132000" cy="41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467543" y="116633"/>
            <a:ext cx="8105839" cy="21602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Смоленск - город, оказавшийся на пути основного удара фашистско-германских войск на Москву. С первых дней вторжения немецких войск на территорию советского союза город стал подвергаться массированным систематическим бомбардировкам. На начальном этапе Великой Отечественной войны произошло Смоленское сражение. Оно продолжалось 2 месяца: с 10 июля по 10 сентября 1941 года.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126" y="2524460"/>
            <a:ext cx="6048672" cy="430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9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260649"/>
            <a:ext cx="8229600" cy="216023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13716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В Смоленском сражении было уничтожено 250 тысяч солдат и офицеров вермахта, больше, чем за первые два года 2-й Мировой войны. В результате сражения был сорван гитлеровский план `молниеносной войны`. Смоленское сражение дало возможность Москве подготовиться к отражению наступления гитлеровцев.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623713"/>
            <a:ext cx="6096000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0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88640"/>
            <a:ext cx="8229600" cy="2520279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13716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В огне боев на Смоленской земле родилась Советская гвардия, раскрылся талант многих </a:t>
            </a:r>
            <a:r>
              <a:rPr lang="ru-RU" b="1" dirty="0" err="1">
                <a:solidFill>
                  <a:srgbClr val="002060"/>
                </a:solidFill>
              </a:rPr>
              <a:t>военноначальников</a:t>
            </a:r>
            <a:r>
              <a:rPr lang="ru-RU" b="1" dirty="0">
                <a:solidFill>
                  <a:srgbClr val="002060"/>
                </a:solidFill>
              </a:rPr>
              <a:t>: Лукина, Конева, Курочкина, </a:t>
            </a:r>
            <a:r>
              <a:rPr lang="ru-RU" b="1" dirty="0" err="1">
                <a:solidFill>
                  <a:srgbClr val="002060"/>
                </a:solidFill>
              </a:rPr>
              <a:t>Городнянского</a:t>
            </a:r>
            <a:r>
              <a:rPr lang="ru-RU" b="1" dirty="0">
                <a:solidFill>
                  <a:srgbClr val="002060"/>
                </a:solidFill>
              </a:rPr>
              <a:t> и других. В годы Великой Отечественной войны на Смоленщине действовало множество партизанских отрядов. Партизаны В. Куриленко, П. Галецкий и командир партизанского отряда `Тринадцать` С.В. Гришин были удостоены звания Героя Советского Союза. 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17136"/>
            <a:ext cx="2236944" cy="3429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204" y="2708562"/>
            <a:ext cx="2376264" cy="33531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755048"/>
            <a:ext cx="2423980" cy="335317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12730" y="6154353"/>
            <a:ext cx="1602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В. Куриленко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37015" y="6108221"/>
            <a:ext cx="1546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П. Галецкий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69212" y="6043961"/>
            <a:ext cx="1591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С.В. Гришин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649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9512" y="-21149"/>
            <a:ext cx="8517632" cy="2874086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pPr marL="13716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25 сентября 1943 года в результате Смоленской наступательной операции (</a:t>
            </a:r>
            <a:r>
              <a:rPr lang="ru-RU" sz="2400" b="1" dirty="0" err="1" smtClean="0">
                <a:solidFill>
                  <a:srgbClr val="002060"/>
                </a:solidFill>
              </a:rPr>
              <a:t>операции</a:t>
            </a:r>
            <a:r>
              <a:rPr lang="ru-RU" sz="2400" b="1" dirty="0" smtClean="0">
                <a:solidFill>
                  <a:srgbClr val="002060"/>
                </a:solidFill>
              </a:rPr>
              <a:t> `Суворов`) войсками западного фронта Смоленск был освобожден от гитлеровцев. Капитан П.Ф. </a:t>
            </a:r>
            <a:r>
              <a:rPr lang="ru-RU" sz="2400" b="1" dirty="0" err="1" smtClean="0">
                <a:solidFill>
                  <a:srgbClr val="002060"/>
                </a:solidFill>
              </a:rPr>
              <a:t>Клепач</a:t>
            </a:r>
            <a:r>
              <a:rPr lang="ru-RU" sz="2400" b="1" dirty="0" smtClean="0">
                <a:solidFill>
                  <a:srgbClr val="002060"/>
                </a:solidFill>
              </a:rPr>
              <a:t> водрузил красное знамя над уцелевшим зданием гостиницы `Смоленск`. Сам город лежал в руинах.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2520280" cy="362640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043608" y="6290253"/>
            <a:ext cx="1469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П.Ф. </a:t>
            </a:r>
            <a:r>
              <a:rPr lang="ru-RU" dirty="0" err="1"/>
              <a:t>Клепач</a:t>
            </a:r>
            <a:r>
              <a:rPr lang="ru-RU" dirty="0"/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263" y="2769922"/>
            <a:ext cx="4923637" cy="336038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-68239" y="332656"/>
            <a:ext cx="9217024" cy="4708525"/>
          </a:xfrm>
        </p:spPr>
        <p:txBody>
          <a:bodyPr/>
          <a:lstStyle/>
          <a:p>
            <a:pPr marL="137160" indent="0" algn="ctr">
              <a:buNone/>
            </a:pPr>
            <a:r>
              <a:rPr lang="ru-RU" b="1" dirty="0" smtClean="0"/>
              <a:t>За мужество и героизм проявленную смоляками, город был награжден званием "Город-Герой</a:t>
            </a:r>
            <a:r>
              <a:rPr lang="ru-RU" dirty="0" smtClean="0"/>
              <a:t>"</a:t>
            </a:r>
            <a:r>
              <a:rPr lang="ru-RU" sz="16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6408712" cy="42858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83979" y="6108585"/>
            <a:ext cx="4599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Смоленск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мемориал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Скорбящая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Мать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6900D3"/>
      </a:hlink>
      <a:folHlink>
        <a:srgbClr val="FFFF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</TotalTime>
  <Words>312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Смоленск Город-герой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МОУ СОШ п.Приозерный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Смоленск Город-герой</dc:title>
  <dc:creator>Учитель</dc:creator>
  <cp:lastModifiedBy>Вероника Мишарина</cp:lastModifiedBy>
  <cp:revision>8</cp:revision>
  <dcterms:created xsi:type="dcterms:W3CDTF">2010-04-19T06:46:43Z</dcterms:created>
  <dcterms:modified xsi:type="dcterms:W3CDTF">2015-01-15T09:57:23Z</dcterms:modified>
</cp:coreProperties>
</file>