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976724-5AF1-464D-88E8-00A683EA73F4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038566-5385-4322-B816-E6049E81E878}">
      <dgm:prSet phldrT="[Текст]"/>
      <dgm:spPr/>
      <dgm:t>
        <a:bodyPr/>
        <a:lstStyle/>
        <a:p>
          <a:r>
            <a:rPr lang="ru-RU" dirty="0" smtClean="0"/>
            <a:t>Культура</a:t>
          </a:r>
          <a:endParaRPr lang="ru-RU" dirty="0"/>
        </a:p>
      </dgm:t>
    </dgm:pt>
    <dgm:pt modelId="{09A2FDF4-3A9D-486D-A4DA-4978DE461B46}" type="parTrans" cxnId="{66AA03F8-1FFB-4AB3-B440-F67787416FEB}">
      <dgm:prSet/>
      <dgm:spPr/>
      <dgm:t>
        <a:bodyPr/>
        <a:lstStyle/>
        <a:p>
          <a:endParaRPr lang="ru-RU"/>
        </a:p>
      </dgm:t>
    </dgm:pt>
    <dgm:pt modelId="{CC031912-47CA-41A2-8180-09BFEDAE2CD4}" type="sibTrans" cxnId="{66AA03F8-1FFB-4AB3-B440-F67787416FEB}">
      <dgm:prSet/>
      <dgm:spPr/>
      <dgm:t>
        <a:bodyPr/>
        <a:lstStyle/>
        <a:p>
          <a:endParaRPr lang="ru-RU"/>
        </a:p>
      </dgm:t>
    </dgm:pt>
    <dgm:pt modelId="{1A972E90-6D29-44E9-9DC4-6D3F72AF4972}">
      <dgm:prSet phldrT="[Текст]" custT="1"/>
      <dgm:spPr/>
      <dgm:t>
        <a:bodyPr/>
        <a:lstStyle/>
        <a:p>
          <a:r>
            <a:rPr lang="ru-RU" sz="1200" dirty="0" smtClean="0"/>
            <a:t>Национальные</a:t>
          </a:r>
        </a:p>
        <a:p>
          <a:r>
            <a:rPr lang="ru-RU" sz="1200" dirty="0" smtClean="0"/>
            <a:t>традиции</a:t>
          </a:r>
          <a:endParaRPr lang="ru-RU" sz="1200" dirty="0"/>
        </a:p>
      </dgm:t>
    </dgm:pt>
    <dgm:pt modelId="{B8309899-4A38-4767-BB0F-EFD03394677A}" type="parTrans" cxnId="{800702CD-A7F3-41CF-B1FA-1290C50C4CEE}">
      <dgm:prSet/>
      <dgm:spPr/>
      <dgm:t>
        <a:bodyPr/>
        <a:lstStyle/>
        <a:p>
          <a:endParaRPr lang="ru-RU" dirty="0"/>
        </a:p>
      </dgm:t>
    </dgm:pt>
    <dgm:pt modelId="{929497D0-BA9D-45B9-A477-92D8EDEDC319}" type="sibTrans" cxnId="{800702CD-A7F3-41CF-B1FA-1290C50C4CEE}">
      <dgm:prSet/>
      <dgm:spPr/>
      <dgm:t>
        <a:bodyPr/>
        <a:lstStyle/>
        <a:p>
          <a:endParaRPr lang="ru-RU"/>
        </a:p>
      </dgm:t>
    </dgm:pt>
    <dgm:pt modelId="{2B83B36E-D8BC-4B81-BC46-E8E29D5AB2A1}">
      <dgm:prSet phldrT="[Текст]"/>
      <dgm:spPr/>
      <dgm:t>
        <a:bodyPr/>
        <a:lstStyle/>
        <a:p>
          <a:r>
            <a:rPr lang="ru-RU" dirty="0" smtClean="0"/>
            <a:t>Религия</a:t>
          </a:r>
          <a:endParaRPr lang="ru-RU" dirty="0"/>
        </a:p>
      </dgm:t>
    </dgm:pt>
    <dgm:pt modelId="{93F5A855-3320-4502-AA04-DEA92413175B}" type="parTrans" cxnId="{42CD00B5-34A9-4898-B7B3-45C59B6A8B1A}">
      <dgm:prSet/>
      <dgm:spPr/>
      <dgm:t>
        <a:bodyPr/>
        <a:lstStyle/>
        <a:p>
          <a:endParaRPr lang="ru-RU" dirty="0"/>
        </a:p>
      </dgm:t>
    </dgm:pt>
    <dgm:pt modelId="{981EC0B8-AE6C-4426-804B-1C1D726FBD00}" type="sibTrans" cxnId="{42CD00B5-34A9-4898-B7B3-45C59B6A8B1A}">
      <dgm:prSet/>
      <dgm:spPr/>
      <dgm:t>
        <a:bodyPr/>
        <a:lstStyle/>
        <a:p>
          <a:endParaRPr lang="ru-RU"/>
        </a:p>
      </dgm:t>
    </dgm:pt>
    <dgm:pt modelId="{0B00A358-5B58-4779-B7F5-8E52D1A60C14}">
      <dgm:prSet phldrT="[Текст]"/>
      <dgm:spPr/>
      <dgm:t>
        <a:bodyPr/>
        <a:lstStyle/>
        <a:p>
          <a:r>
            <a:rPr lang="ru-RU" dirty="0" smtClean="0"/>
            <a:t>Искусство</a:t>
          </a:r>
          <a:endParaRPr lang="ru-RU" dirty="0"/>
        </a:p>
      </dgm:t>
    </dgm:pt>
    <dgm:pt modelId="{82EE82B0-8BBD-458D-8C93-7A0D66BCF3F1}" type="parTrans" cxnId="{2DFFAAAE-FAFA-4E45-8B29-3FB3D9AB5617}">
      <dgm:prSet/>
      <dgm:spPr/>
      <dgm:t>
        <a:bodyPr/>
        <a:lstStyle/>
        <a:p>
          <a:endParaRPr lang="ru-RU" dirty="0"/>
        </a:p>
      </dgm:t>
    </dgm:pt>
    <dgm:pt modelId="{8EA3F33F-A5A3-4CF4-BEE3-1446329826EE}" type="sibTrans" cxnId="{2DFFAAAE-FAFA-4E45-8B29-3FB3D9AB5617}">
      <dgm:prSet/>
      <dgm:spPr/>
      <dgm:t>
        <a:bodyPr/>
        <a:lstStyle/>
        <a:p>
          <a:endParaRPr lang="ru-RU"/>
        </a:p>
      </dgm:t>
    </dgm:pt>
    <dgm:pt modelId="{08874225-4B9C-4C6D-81D2-F3CD8EFEA9E2}">
      <dgm:prSet phldrT="[Текст]"/>
      <dgm:spPr/>
      <dgm:t>
        <a:bodyPr/>
        <a:lstStyle/>
        <a:p>
          <a:r>
            <a:rPr lang="ru-RU" dirty="0" smtClean="0"/>
            <a:t>Нравственно-</a:t>
          </a:r>
        </a:p>
        <a:p>
          <a:r>
            <a:rPr lang="ru-RU" dirty="0" smtClean="0"/>
            <a:t>эстетические</a:t>
          </a:r>
        </a:p>
        <a:p>
          <a:r>
            <a:rPr lang="ru-RU" dirty="0" smtClean="0"/>
            <a:t>ценности</a:t>
          </a:r>
          <a:endParaRPr lang="ru-RU" dirty="0"/>
        </a:p>
      </dgm:t>
    </dgm:pt>
    <dgm:pt modelId="{09A8FA93-1F14-43DA-8076-8E3915E9D4EB}" type="parTrans" cxnId="{B7149C60-2F10-4F43-B525-D69ED5346F89}">
      <dgm:prSet/>
      <dgm:spPr/>
      <dgm:t>
        <a:bodyPr/>
        <a:lstStyle/>
        <a:p>
          <a:endParaRPr lang="ru-RU" dirty="0"/>
        </a:p>
      </dgm:t>
    </dgm:pt>
    <dgm:pt modelId="{AE53BE9A-D565-42CD-9ACB-7349F460D32F}" type="sibTrans" cxnId="{B7149C60-2F10-4F43-B525-D69ED5346F89}">
      <dgm:prSet/>
      <dgm:spPr/>
      <dgm:t>
        <a:bodyPr/>
        <a:lstStyle/>
        <a:p>
          <a:endParaRPr lang="ru-RU"/>
        </a:p>
      </dgm:t>
    </dgm:pt>
    <dgm:pt modelId="{C5B3273D-4BC1-4296-BBA7-44F6FE701913}" type="pres">
      <dgm:prSet presAssocID="{F1976724-5AF1-464D-88E8-00A683EA73F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EC9848-9EFF-4BC4-BCC7-7F3E504EC771}" type="pres">
      <dgm:prSet presAssocID="{00038566-5385-4322-B816-E6049E81E878}" presName="centerShape" presStyleLbl="node0" presStyleIdx="0" presStyleCnt="1"/>
      <dgm:spPr/>
      <dgm:t>
        <a:bodyPr/>
        <a:lstStyle/>
        <a:p>
          <a:endParaRPr lang="ru-RU"/>
        </a:p>
      </dgm:t>
    </dgm:pt>
    <dgm:pt modelId="{6B250415-7F20-4338-BD57-FAB61E0F9335}" type="pres">
      <dgm:prSet presAssocID="{B8309899-4A38-4767-BB0F-EFD03394677A}" presName="parTrans" presStyleLbl="sibTrans2D1" presStyleIdx="0" presStyleCnt="4"/>
      <dgm:spPr/>
      <dgm:t>
        <a:bodyPr/>
        <a:lstStyle/>
        <a:p>
          <a:endParaRPr lang="ru-RU"/>
        </a:p>
      </dgm:t>
    </dgm:pt>
    <dgm:pt modelId="{D6B61F50-99FD-481B-B15D-D832FF513821}" type="pres">
      <dgm:prSet presAssocID="{B8309899-4A38-4767-BB0F-EFD03394677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AA6BCA0-96EF-4B67-BB8A-1FC93DF8F990}" type="pres">
      <dgm:prSet presAssocID="{1A972E90-6D29-44E9-9DC4-6D3F72AF497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2D222F-E8E2-49DB-B9CC-481AC8C3A10B}" type="pres">
      <dgm:prSet presAssocID="{93F5A855-3320-4502-AA04-DEA92413175B}" presName="parTrans" presStyleLbl="sibTrans2D1" presStyleIdx="1" presStyleCnt="4"/>
      <dgm:spPr/>
      <dgm:t>
        <a:bodyPr/>
        <a:lstStyle/>
        <a:p>
          <a:endParaRPr lang="ru-RU"/>
        </a:p>
      </dgm:t>
    </dgm:pt>
    <dgm:pt modelId="{4825879B-98DD-4D6F-9F3F-0196D7B8743B}" type="pres">
      <dgm:prSet presAssocID="{93F5A855-3320-4502-AA04-DEA92413175B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CD5438EF-7B72-4469-A25A-603B49AB807C}" type="pres">
      <dgm:prSet presAssocID="{2B83B36E-D8BC-4B81-BC46-E8E29D5AB2A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D7781-005B-478D-8E43-396653A3AAD3}" type="pres">
      <dgm:prSet presAssocID="{82EE82B0-8BBD-458D-8C93-7A0D66BCF3F1}" presName="parTrans" presStyleLbl="sibTrans2D1" presStyleIdx="2" presStyleCnt="4"/>
      <dgm:spPr/>
      <dgm:t>
        <a:bodyPr/>
        <a:lstStyle/>
        <a:p>
          <a:endParaRPr lang="ru-RU"/>
        </a:p>
      </dgm:t>
    </dgm:pt>
    <dgm:pt modelId="{C1EB19AE-34ED-4983-976D-950299900FA3}" type="pres">
      <dgm:prSet presAssocID="{82EE82B0-8BBD-458D-8C93-7A0D66BCF3F1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727A623-E697-4AF1-9E45-78D8B694B068}" type="pres">
      <dgm:prSet presAssocID="{0B00A358-5B58-4779-B7F5-8E52D1A60C14}" presName="node" presStyleLbl="node1" presStyleIdx="2" presStyleCnt="4" custRadScaleRad="98036" custRadScaleInc="1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1E7A3-206E-4A4D-8AF0-F19F19843E93}" type="pres">
      <dgm:prSet presAssocID="{09A8FA93-1F14-43DA-8076-8E3915E9D4EB}" presName="parTrans" presStyleLbl="sibTrans2D1" presStyleIdx="3" presStyleCnt="4"/>
      <dgm:spPr/>
      <dgm:t>
        <a:bodyPr/>
        <a:lstStyle/>
        <a:p>
          <a:endParaRPr lang="ru-RU"/>
        </a:p>
      </dgm:t>
    </dgm:pt>
    <dgm:pt modelId="{C71E78BA-3F00-446E-9ABF-F1BFA8AF516C}" type="pres">
      <dgm:prSet presAssocID="{09A8FA93-1F14-43DA-8076-8E3915E9D4E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3BFE4165-F93B-4F68-B9DF-44B96601F390}" type="pres">
      <dgm:prSet presAssocID="{08874225-4B9C-4C6D-81D2-F3CD8EFEA9E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B6CFB0-41A9-4CE8-8103-E23FB0389F5A}" type="presOf" srcId="{93F5A855-3320-4502-AA04-DEA92413175B}" destId="{4825879B-98DD-4D6F-9F3F-0196D7B8743B}" srcOrd="1" destOrd="0" presId="urn:microsoft.com/office/officeart/2005/8/layout/radial5"/>
    <dgm:cxn modelId="{FD9C8F7B-0378-4838-9F09-4FAE5BE7439E}" type="presOf" srcId="{93F5A855-3320-4502-AA04-DEA92413175B}" destId="{FD2D222F-E8E2-49DB-B9CC-481AC8C3A10B}" srcOrd="0" destOrd="0" presId="urn:microsoft.com/office/officeart/2005/8/layout/radial5"/>
    <dgm:cxn modelId="{42CD00B5-34A9-4898-B7B3-45C59B6A8B1A}" srcId="{00038566-5385-4322-B816-E6049E81E878}" destId="{2B83B36E-D8BC-4B81-BC46-E8E29D5AB2A1}" srcOrd="1" destOrd="0" parTransId="{93F5A855-3320-4502-AA04-DEA92413175B}" sibTransId="{981EC0B8-AE6C-4426-804B-1C1D726FBD00}"/>
    <dgm:cxn modelId="{C1AEA4E0-EBEE-459C-87A1-71CBDEA9DB28}" type="presOf" srcId="{2B83B36E-D8BC-4B81-BC46-E8E29D5AB2A1}" destId="{CD5438EF-7B72-4469-A25A-603B49AB807C}" srcOrd="0" destOrd="0" presId="urn:microsoft.com/office/officeart/2005/8/layout/radial5"/>
    <dgm:cxn modelId="{2DFFAAAE-FAFA-4E45-8B29-3FB3D9AB5617}" srcId="{00038566-5385-4322-B816-E6049E81E878}" destId="{0B00A358-5B58-4779-B7F5-8E52D1A60C14}" srcOrd="2" destOrd="0" parTransId="{82EE82B0-8BBD-458D-8C93-7A0D66BCF3F1}" sibTransId="{8EA3F33F-A5A3-4CF4-BEE3-1446329826EE}"/>
    <dgm:cxn modelId="{66AA03F8-1FFB-4AB3-B440-F67787416FEB}" srcId="{F1976724-5AF1-464D-88E8-00A683EA73F4}" destId="{00038566-5385-4322-B816-E6049E81E878}" srcOrd="0" destOrd="0" parTransId="{09A2FDF4-3A9D-486D-A4DA-4978DE461B46}" sibTransId="{CC031912-47CA-41A2-8180-09BFEDAE2CD4}"/>
    <dgm:cxn modelId="{0BCC90AF-C86F-4860-A9B7-666D7543CCB5}" type="presOf" srcId="{B8309899-4A38-4767-BB0F-EFD03394677A}" destId="{6B250415-7F20-4338-BD57-FAB61E0F9335}" srcOrd="0" destOrd="0" presId="urn:microsoft.com/office/officeart/2005/8/layout/radial5"/>
    <dgm:cxn modelId="{EFE9DD74-BFE7-4069-9BDB-F028E870C079}" type="presOf" srcId="{82EE82B0-8BBD-458D-8C93-7A0D66BCF3F1}" destId="{30ED7781-005B-478D-8E43-396653A3AAD3}" srcOrd="0" destOrd="0" presId="urn:microsoft.com/office/officeart/2005/8/layout/radial5"/>
    <dgm:cxn modelId="{91993662-E89F-4925-80B1-016BDB167071}" type="presOf" srcId="{B8309899-4A38-4767-BB0F-EFD03394677A}" destId="{D6B61F50-99FD-481B-B15D-D832FF513821}" srcOrd="1" destOrd="0" presId="urn:microsoft.com/office/officeart/2005/8/layout/radial5"/>
    <dgm:cxn modelId="{C568A13F-9132-4ADA-9522-AAC2566733B7}" type="presOf" srcId="{0B00A358-5B58-4779-B7F5-8E52D1A60C14}" destId="{5727A623-E697-4AF1-9E45-78D8B694B068}" srcOrd="0" destOrd="0" presId="urn:microsoft.com/office/officeart/2005/8/layout/radial5"/>
    <dgm:cxn modelId="{05371AF3-4CC7-460D-8F46-BE5EF1BDDD0C}" type="presOf" srcId="{08874225-4B9C-4C6D-81D2-F3CD8EFEA9E2}" destId="{3BFE4165-F93B-4F68-B9DF-44B96601F390}" srcOrd="0" destOrd="0" presId="urn:microsoft.com/office/officeart/2005/8/layout/radial5"/>
    <dgm:cxn modelId="{6508599E-EDD3-497F-BF72-494FB30C3EDB}" type="presOf" srcId="{00038566-5385-4322-B816-E6049E81E878}" destId="{DBEC9848-9EFF-4BC4-BCC7-7F3E504EC771}" srcOrd="0" destOrd="0" presId="urn:microsoft.com/office/officeart/2005/8/layout/radial5"/>
    <dgm:cxn modelId="{BF6838BE-47E3-48AE-871E-9D3926BF9ACA}" type="presOf" srcId="{1A972E90-6D29-44E9-9DC4-6D3F72AF4972}" destId="{CAA6BCA0-96EF-4B67-BB8A-1FC93DF8F990}" srcOrd="0" destOrd="0" presId="urn:microsoft.com/office/officeart/2005/8/layout/radial5"/>
    <dgm:cxn modelId="{800702CD-A7F3-41CF-B1FA-1290C50C4CEE}" srcId="{00038566-5385-4322-B816-E6049E81E878}" destId="{1A972E90-6D29-44E9-9DC4-6D3F72AF4972}" srcOrd="0" destOrd="0" parTransId="{B8309899-4A38-4767-BB0F-EFD03394677A}" sibTransId="{929497D0-BA9D-45B9-A477-92D8EDEDC319}"/>
    <dgm:cxn modelId="{B7149C60-2F10-4F43-B525-D69ED5346F89}" srcId="{00038566-5385-4322-B816-E6049E81E878}" destId="{08874225-4B9C-4C6D-81D2-F3CD8EFEA9E2}" srcOrd="3" destOrd="0" parTransId="{09A8FA93-1F14-43DA-8076-8E3915E9D4EB}" sibTransId="{AE53BE9A-D565-42CD-9ACB-7349F460D32F}"/>
    <dgm:cxn modelId="{A6D54FA9-4B4F-42FE-8C8C-3429E099293C}" type="presOf" srcId="{82EE82B0-8BBD-458D-8C93-7A0D66BCF3F1}" destId="{C1EB19AE-34ED-4983-976D-950299900FA3}" srcOrd="1" destOrd="0" presId="urn:microsoft.com/office/officeart/2005/8/layout/radial5"/>
    <dgm:cxn modelId="{CBA8BD6E-3AAF-4FA8-94FE-38475BF275F7}" type="presOf" srcId="{09A8FA93-1F14-43DA-8076-8E3915E9D4EB}" destId="{4701E7A3-206E-4A4D-8AF0-F19F19843E93}" srcOrd="0" destOrd="0" presId="urn:microsoft.com/office/officeart/2005/8/layout/radial5"/>
    <dgm:cxn modelId="{2120FA27-DC28-4015-A82C-BD141F77493F}" type="presOf" srcId="{09A8FA93-1F14-43DA-8076-8E3915E9D4EB}" destId="{C71E78BA-3F00-446E-9ABF-F1BFA8AF516C}" srcOrd="1" destOrd="0" presId="urn:microsoft.com/office/officeart/2005/8/layout/radial5"/>
    <dgm:cxn modelId="{D0D79BBB-2071-441D-AFC2-F79D6B7EA9D5}" type="presOf" srcId="{F1976724-5AF1-464D-88E8-00A683EA73F4}" destId="{C5B3273D-4BC1-4296-BBA7-44F6FE701913}" srcOrd="0" destOrd="0" presId="urn:microsoft.com/office/officeart/2005/8/layout/radial5"/>
    <dgm:cxn modelId="{5B356AE8-D13D-4E96-800C-7B0CB123CB53}" type="presParOf" srcId="{C5B3273D-4BC1-4296-BBA7-44F6FE701913}" destId="{DBEC9848-9EFF-4BC4-BCC7-7F3E504EC771}" srcOrd="0" destOrd="0" presId="urn:microsoft.com/office/officeart/2005/8/layout/radial5"/>
    <dgm:cxn modelId="{80D1C341-C298-42DF-8E01-CFF8A6BBBD70}" type="presParOf" srcId="{C5B3273D-4BC1-4296-BBA7-44F6FE701913}" destId="{6B250415-7F20-4338-BD57-FAB61E0F9335}" srcOrd="1" destOrd="0" presId="urn:microsoft.com/office/officeart/2005/8/layout/radial5"/>
    <dgm:cxn modelId="{07E33640-F418-4DC5-B907-B1B5BC544BA7}" type="presParOf" srcId="{6B250415-7F20-4338-BD57-FAB61E0F9335}" destId="{D6B61F50-99FD-481B-B15D-D832FF513821}" srcOrd="0" destOrd="0" presId="urn:microsoft.com/office/officeart/2005/8/layout/radial5"/>
    <dgm:cxn modelId="{ABBE3579-407F-4D4C-B9A9-D4E04F522377}" type="presParOf" srcId="{C5B3273D-4BC1-4296-BBA7-44F6FE701913}" destId="{CAA6BCA0-96EF-4B67-BB8A-1FC93DF8F990}" srcOrd="2" destOrd="0" presId="urn:microsoft.com/office/officeart/2005/8/layout/radial5"/>
    <dgm:cxn modelId="{59908017-1F25-4A53-B55E-930315F53E63}" type="presParOf" srcId="{C5B3273D-4BC1-4296-BBA7-44F6FE701913}" destId="{FD2D222F-E8E2-49DB-B9CC-481AC8C3A10B}" srcOrd="3" destOrd="0" presId="urn:microsoft.com/office/officeart/2005/8/layout/radial5"/>
    <dgm:cxn modelId="{46E9FCBF-FE04-4AD1-A138-AFFD9C928320}" type="presParOf" srcId="{FD2D222F-E8E2-49DB-B9CC-481AC8C3A10B}" destId="{4825879B-98DD-4D6F-9F3F-0196D7B8743B}" srcOrd="0" destOrd="0" presId="urn:microsoft.com/office/officeart/2005/8/layout/radial5"/>
    <dgm:cxn modelId="{38D75FFC-CE7D-4E85-BE6C-47EC39BA9083}" type="presParOf" srcId="{C5B3273D-4BC1-4296-BBA7-44F6FE701913}" destId="{CD5438EF-7B72-4469-A25A-603B49AB807C}" srcOrd="4" destOrd="0" presId="urn:microsoft.com/office/officeart/2005/8/layout/radial5"/>
    <dgm:cxn modelId="{86C8335F-FD15-4F0C-BE74-BE20827177DA}" type="presParOf" srcId="{C5B3273D-4BC1-4296-BBA7-44F6FE701913}" destId="{30ED7781-005B-478D-8E43-396653A3AAD3}" srcOrd="5" destOrd="0" presId="urn:microsoft.com/office/officeart/2005/8/layout/radial5"/>
    <dgm:cxn modelId="{4395A07E-F9A6-4BCE-9064-CAF8BCAA02DC}" type="presParOf" srcId="{30ED7781-005B-478D-8E43-396653A3AAD3}" destId="{C1EB19AE-34ED-4983-976D-950299900FA3}" srcOrd="0" destOrd="0" presId="urn:microsoft.com/office/officeart/2005/8/layout/radial5"/>
    <dgm:cxn modelId="{027C42F9-8634-4E3D-835A-C48FC66E3334}" type="presParOf" srcId="{C5B3273D-4BC1-4296-BBA7-44F6FE701913}" destId="{5727A623-E697-4AF1-9E45-78D8B694B068}" srcOrd="6" destOrd="0" presId="urn:microsoft.com/office/officeart/2005/8/layout/radial5"/>
    <dgm:cxn modelId="{44DC3301-BD9F-4280-A564-7DF2F86032AC}" type="presParOf" srcId="{C5B3273D-4BC1-4296-BBA7-44F6FE701913}" destId="{4701E7A3-206E-4A4D-8AF0-F19F19843E93}" srcOrd="7" destOrd="0" presId="urn:microsoft.com/office/officeart/2005/8/layout/radial5"/>
    <dgm:cxn modelId="{97726F74-7FEF-43FF-A290-85AFC4843E79}" type="presParOf" srcId="{4701E7A3-206E-4A4D-8AF0-F19F19843E93}" destId="{C71E78BA-3F00-446E-9ABF-F1BFA8AF516C}" srcOrd="0" destOrd="0" presId="urn:microsoft.com/office/officeart/2005/8/layout/radial5"/>
    <dgm:cxn modelId="{4E3B6CD7-310B-4A94-B186-2FF7B9EB9895}" type="presParOf" srcId="{C5B3273D-4BC1-4296-BBA7-44F6FE701913}" destId="{3BFE4165-F93B-4F68-B9DF-44B96601F39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6E1912-0344-4573-AF87-A03E179D0B23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398C5B-67AF-438B-B5D2-193D2FC8BF9E}">
      <dgm:prSet phldrT="[Текст]" custT="1"/>
      <dgm:spPr/>
      <dgm:t>
        <a:bodyPr/>
        <a:lstStyle/>
        <a:p>
          <a:r>
            <a:rPr lang="ru-RU" sz="1800" dirty="0" smtClean="0"/>
            <a:t>Культурное</a:t>
          </a:r>
        </a:p>
        <a:p>
          <a:r>
            <a:rPr lang="ru-RU" sz="1800" dirty="0" smtClean="0"/>
            <a:t>наследие</a:t>
          </a:r>
        </a:p>
        <a:p>
          <a:r>
            <a:rPr lang="ru-RU" sz="1800" dirty="0" smtClean="0"/>
            <a:t>Вятки</a:t>
          </a:r>
          <a:endParaRPr lang="ru-RU" sz="1800" dirty="0"/>
        </a:p>
      </dgm:t>
    </dgm:pt>
    <dgm:pt modelId="{2FD572BF-C717-4CA6-98BC-AC0D0BE8AF2A}" type="parTrans" cxnId="{48BDC5A9-5C34-4771-BE7F-3519C469CC45}">
      <dgm:prSet/>
      <dgm:spPr/>
      <dgm:t>
        <a:bodyPr/>
        <a:lstStyle/>
        <a:p>
          <a:endParaRPr lang="ru-RU"/>
        </a:p>
      </dgm:t>
    </dgm:pt>
    <dgm:pt modelId="{200B2DCA-A943-427B-8993-C1FAF4F8B7D9}" type="sibTrans" cxnId="{48BDC5A9-5C34-4771-BE7F-3519C469CC45}">
      <dgm:prSet/>
      <dgm:spPr/>
      <dgm:t>
        <a:bodyPr/>
        <a:lstStyle/>
        <a:p>
          <a:endParaRPr lang="ru-RU"/>
        </a:p>
      </dgm:t>
    </dgm:pt>
    <dgm:pt modelId="{6517703B-018D-4C70-9299-8C81FBDDBD18}">
      <dgm:prSet phldrT="[Текст]" custT="1"/>
      <dgm:spPr/>
      <dgm:t>
        <a:bodyPr/>
        <a:lstStyle/>
        <a:p>
          <a:r>
            <a:rPr lang="ru-RU" sz="1900" dirty="0" smtClean="0"/>
            <a:t>Народные</a:t>
          </a:r>
        </a:p>
        <a:p>
          <a:r>
            <a:rPr lang="ru-RU" sz="1900" dirty="0" smtClean="0"/>
            <a:t>таланты</a:t>
          </a:r>
          <a:endParaRPr lang="ru-RU" sz="1900" dirty="0"/>
        </a:p>
      </dgm:t>
    </dgm:pt>
    <dgm:pt modelId="{BFCD046C-8F2D-4888-8380-319EC620D4CC}" type="parTrans" cxnId="{CD9A3E72-549B-4C4A-B4F5-7D514E726E27}">
      <dgm:prSet/>
      <dgm:spPr/>
      <dgm:t>
        <a:bodyPr/>
        <a:lstStyle/>
        <a:p>
          <a:endParaRPr lang="ru-RU"/>
        </a:p>
      </dgm:t>
    </dgm:pt>
    <dgm:pt modelId="{CAE258B4-995A-463E-B589-B85C5A0E2FB1}" type="sibTrans" cxnId="{CD9A3E72-549B-4C4A-B4F5-7D514E726E27}">
      <dgm:prSet/>
      <dgm:spPr/>
      <dgm:t>
        <a:bodyPr/>
        <a:lstStyle/>
        <a:p>
          <a:endParaRPr lang="ru-RU"/>
        </a:p>
      </dgm:t>
    </dgm:pt>
    <dgm:pt modelId="{EDDF1DCA-AED4-4E3A-A1A9-0993FED06DF3}">
      <dgm:prSet phldrT="[Текст]" custT="1"/>
      <dgm:spPr/>
      <dgm:t>
        <a:bodyPr/>
        <a:lstStyle/>
        <a:p>
          <a:r>
            <a:rPr lang="ru-RU" sz="1300" dirty="0" smtClean="0"/>
            <a:t>Пребывание</a:t>
          </a:r>
        </a:p>
        <a:p>
          <a:r>
            <a:rPr lang="ru-RU" sz="1300" dirty="0" smtClean="0"/>
            <a:t>деятелей</a:t>
          </a:r>
        </a:p>
        <a:p>
          <a:r>
            <a:rPr lang="ru-RU" sz="1300" dirty="0" smtClean="0"/>
            <a:t>культуры:</a:t>
          </a:r>
        </a:p>
        <a:p>
          <a:r>
            <a:rPr lang="ru-RU" sz="1300" dirty="0" smtClean="0"/>
            <a:t>художников,</a:t>
          </a:r>
        </a:p>
        <a:p>
          <a:r>
            <a:rPr lang="ru-RU" sz="1300" dirty="0" smtClean="0"/>
            <a:t>композиторов,</a:t>
          </a:r>
        </a:p>
        <a:p>
          <a:r>
            <a:rPr lang="ru-RU" sz="1300" dirty="0" smtClean="0"/>
            <a:t>артистов и т. д.</a:t>
          </a:r>
          <a:endParaRPr lang="ru-RU" sz="1300" dirty="0"/>
        </a:p>
      </dgm:t>
    </dgm:pt>
    <dgm:pt modelId="{2CDEBBBD-4E60-4634-BF98-542E74663E14}" type="parTrans" cxnId="{3F4E175C-E1D5-4226-883F-F6131A3FCA58}">
      <dgm:prSet/>
      <dgm:spPr/>
      <dgm:t>
        <a:bodyPr/>
        <a:lstStyle/>
        <a:p>
          <a:endParaRPr lang="ru-RU"/>
        </a:p>
      </dgm:t>
    </dgm:pt>
    <dgm:pt modelId="{9CFB482F-CA62-4E81-B96F-AE4495EC250E}" type="sibTrans" cxnId="{3F4E175C-E1D5-4226-883F-F6131A3FCA58}">
      <dgm:prSet/>
      <dgm:spPr/>
      <dgm:t>
        <a:bodyPr/>
        <a:lstStyle/>
        <a:p>
          <a:endParaRPr lang="ru-RU"/>
        </a:p>
      </dgm:t>
    </dgm:pt>
    <dgm:pt modelId="{5737AF5C-3251-4C04-BA9F-A69D52C1E3E9}">
      <dgm:prSet phldrT="[Текст]" custT="1"/>
      <dgm:spPr/>
      <dgm:t>
        <a:bodyPr/>
        <a:lstStyle/>
        <a:p>
          <a:r>
            <a:rPr lang="ru-RU" sz="1200" dirty="0" smtClean="0"/>
            <a:t>Художественные</a:t>
          </a:r>
        </a:p>
        <a:p>
          <a:r>
            <a:rPr lang="ru-RU" sz="1200" dirty="0" smtClean="0"/>
            <a:t>произведения</a:t>
          </a:r>
        </a:p>
        <a:p>
          <a:r>
            <a:rPr lang="ru-RU" sz="1200" dirty="0" smtClean="0"/>
            <a:t>вятских</a:t>
          </a:r>
        </a:p>
        <a:p>
          <a:r>
            <a:rPr lang="ru-RU" sz="1200" dirty="0" smtClean="0"/>
            <a:t>писателей</a:t>
          </a:r>
          <a:endParaRPr lang="ru-RU" sz="1200" dirty="0"/>
        </a:p>
      </dgm:t>
    </dgm:pt>
    <dgm:pt modelId="{34B5A747-3BC9-4D22-A6D0-BCF7088D9291}" type="parTrans" cxnId="{02CA0A8A-787C-4AFE-84DC-1B24F51184CD}">
      <dgm:prSet/>
      <dgm:spPr/>
      <dgm:t>
        <a:bodyPr/>
        <a:lstStyle/>
        <a:p>
          <a:endParaRPr lang="ru-RU"/>
        </a:p>
      </dgm:t>
    </dgm:pt>
    <dgm:pt modelId="{B1400D3C-296B-4159-B46C-968B1B9E1BE0}" type="sibTrans" cxnId="{02CA0A8A-787C-4AFE-84DC-1B24F51184CD}">
      <dgm:prSet/>
      <dgm:spPr/>
      <dgm:t>
        <a:bodyPr/>
        <a:lstStyle/>
        <a:p>
          <a:endParaRPr lang="ru-RU"/>
        </a:p>
      </dgm:t>
    </dgm:pt>
    <dgm:pt modelId="{AE3A57F5-B4EA-494C-81BF-BF747C39F260}">
      <dgm:prSet phldrT="[Текст]" custT="1"/>
      <dgm:spPr/>
      <dgm:t>
        <a:bodyPr/>
        <a:lstStyle/>
        <a:p>
          <a:r>
            <a:rPr lang="ru-RU" sz="1900" dirty="0" smtClean="0"/>
            <a:t>Вятский</a:t>
          </a:r>
        </a:p>
        <a:p>
          <a:r>
            <a:rPr lang="ru-RU" sz="1900" dirty="0" smtClean="0"/>
            <a:t>фольклор</a:t>
          </a:r>
          <a:endParaRPr lang="ru-RU" sz="1900" dirty="0"/>
        </a:p>
      </dgm:t>
    </dgm:pt>
    <dgm:pt modelId="{5E2B079D-5070-43EA-8B80-9F1F0F40AA23}" type="parTrans" cxnId="{AFFD2428-3E48-48F1-9BF1-598FB9C5E284}">
      <dgm:prSet/>
      <dgm:spPr/>
      <dgm:t>
        <a:bodyPr/>
        <a:lstStyle/>
        <a:p>
          <a:endParaRPr lang="ru-RU"/>
        </a:p>
      </dgm:t>
    </dgm:pt>
    <dgm:pt modelId="{AA671294-7649-4C1C-8C4F-78B4357AD10E}" type="sibTrans" cxnId="{AFFD2428-3E48-48F1-9BF1-598FB9C5E284}">
      <dgm:prSet/>
      <dgm:spPr/>
      <dgm:t>
        <a:bodyPr/>
        <a:lstStyle/>
        <a:p>
          <a:endParaRPr lang="ru-RU"/>
        </a:p>
      </dgm:t>
    </dgm:pt>
    <dgm:pt modelId="{A1B48A4B-4F85-4A31-AF94-9FB984A76493}" type="pres">
      <dgm:prSet presAssocID="{0B6E1912-0344-4573-AF87-A03E179D0B2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B51252-0209-43BA-B57C-4C3399CCEDB3}" type="pres">
      <dgm:prSet presAssocID="{D0398C5B-67AF-438B-B5D2-193D2FC8BF9E}" presName="centerShape" presStyleLbl="node0" presStyleIdx="0" presStyleCnt="1"/>
      <dgm:spPr/>
      <dgm:t>
        <a:bodyPr/>
        <a:lstStyle/>
        <a:p>
          <a:endParaRPr lang="ru-RU"/>
        </a:p>
      </dgm:t>
    </dgm:pt>
    <dgm:pt modelId="{A8369538-4656-44B1-94CD-305C80CAF0DD}" type="pres">
      <dgm:prSet presAssocID="{BFCD046C-8F2D-4888-8380-319EC620D4CC}" presName="Name9" presStyleLbl="parChTrans1D2" presStyleIdx="0" presStyleCnt="4"/>
      <dgm:spPr/>
      <dgm:t>
        <a:bodyPr/>
        <a:lstStyle/>
        <a:p>
          <a:endParaRPr lang="ru-RU"/>
        </a:p>
      </dgm:t>
    </dgm:pt>
    <dgm:pt modelId="{98AB3183-2F94-4A33-AE79-7681650449D0}" type="pres">
      <dgm:prSet presAssocID="{BFCD046C-8F2D-4888-8380-319EC620D4CC}" presName="connTx" presStyleLbl="parChTrans1D2" presStyleIdx="0" presStyleCnt="4"/>
      <dgm:spPr/>
      <dgm:t>
        <a:bodyPr/>
        <a:lstStyle/>
        <a:p>
          <a:endParaRPr lang="ru-RU"/>
        </a:p>
      </dgm:t>
    </dgm:pt>
    <dgm:pt modelId="{55ADA011-B3A7-4302-B5D1-7206F684A7D3}" type="pres">
      <dgm:prSet presAssocID="{6517703B-018D-4C70-9299-8C81FBDDBD18}" presName="node" presStyleLbl="node1" presStyleIdx="0" presStyleCnt="4" custScaleX="98433" custScaleY="101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1C82A-C1AA-4C46-A470-6942B5955DF0}" type="pres">
      <dgm:prSet presAssocID="{2CDEBBBD-4E60-4634-BF98-542E74663E14}" presName="Name9" presStyleLbl="parChTrans1D2" presStyleIdx="1" presStyleCnt="4"/>
      <dgm:spPr/>
      <dgm:t>
        <a:bodyPr/>
        <a:lstStyle/>
        <a:p>
          <a:endParaRPr lang="ru-RU"/>
        </a:p>
      </dgm:t>
    </dgm:pt>
    <dgm:pt modelId="{FD312176-96C1-4834-AA01-C76EC556A6A5}" type="pres">
      <dgm:prSet presAssocID="{2CDEBBBD-4E60-4634-BF98-542E74663E14}" presName="connTx" presStyleLbl="parChTrans1D2" presStyleIdx="1" presStyleCnt="4"/>
      <dgm:spPr/>
      <dgm:t>
        <a:bodyPr/>
        <a:lstStyle/>
        <a:p>
          <a:endParaRPr lang="ru-RU"/>
        </a:p>
      </dgm:t>
    </dgm:pt>
    <dgm:pt modelId="{6DF9CA65-F663-4B33-88BE-76E2645BB267}" type="pres">
      <dgm:prSet presAssocID="{EDDF1DCA-AED4-4E3A-A1A9-0993FED06DF3}" presName="node" presStyleLbl="node1" presStyleIdx="1" presStyleCnt="4" custRadScaleRad="99545" custRadScaleInc="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A2D74-102C-410F-834B-03344BAF384F}" type="pres">
      <dgm:prSet presAssocID="{34B5A747-3BC9-4D22-A6D0-BCF7088D9291}" presName="Name9" presStyleLbl="parChTrans1D2" presStyleIdx="2" presStyleCnt="4"/>
      <dgm:spPr/>
      <dgm:t>
        <a:bodyPr/>
        <a:lstStyle/>
        <a:p>
          <a:endParaRPr lang="ru-RU"/>
        </a:p>
      </dgm:t>
    </dgm:pt>
    <dgm:pt modelId="{F2C7BE3D-8168-482D-AA9D-1AC93CB0DC31}" type="pres">
      <dgm:prSet presAssocID="{34B5A747-3BC9-4D22-A6D0-BCF7088D9291}" presName="connTx" presStyleLbl="parChTrans1D2" presStyleIdx="2" presStyleCnt="4"/>
      <dgm:spPr/>
      <dgm:t>
        <a:bodyPr/>
        <a:lstStyle/>
        <a:p>
          <a:endParaRPr lang="ru-RU"/>
        </a:p>
      </dgm:t>
    </dgm:pt>
    <dgm:pt modelId="{816AB3DF-A97A-4C81-9677-04AF4D91893C}" type="pres">
      <dgm:prSet presAssocID="{5737AF5C-3251-4C04-BA9F-A69D52C1E3E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0ECC0-C5E9-4F64-995C-11C7AE8F655E}" type="pres">
      <dgm:prSet presAssocID="{5E2B079D-5070-43EA-8B80-9F1F0F40AA23}" presName="Name9" presStyleLbl="parChTrans1D2" presStyleIdx="3" presStyleCnt="4"/>
      <dgm:spPr/>
      <dgm:t>
        <a:bodyPr/>
        <a:lstStyle/>
        <a:p>
          <a:endParaRPr lang="ru-RU"/>
        </a:p>
      </dgm:t>
    </dgm:pt>
    <dgm:pt modelId="{AC76A611-21BB-401E-BE97-C1FBFF823497}" type="pres">
      <dgm:prSet presAssocID="{5E2B079D-5070-43EA-8B80-9F1F0F40AA23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DACB474-3645-41FC-AFA4-F41E24A5D621}" type="pres">
      <dgm:prSet presAssocID="{AE3A57F5-B4EA-494C-81BF-BF747C39F26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AF4D79-84DA-4969-BD33-2D6993062B72}" type="presOf" srcId="{5737AF5C-3251-4C04-BA9F-A69D52C1E3E9}" destId="{816AB3DF-A97A-4C81-9677-04AF4D91893C}" srcOrd="0" destOrd="0" presId="urn:microsoft.com/office/officeart/2005/8/layout/radial1"/>
    <dgm:cxn modelId="{03434732-D021-49A9-AF2B-BA31C66C2588}" type="presOf" srcId="{34B5A747-3BC9-4D22-A6D0-BCF7088D9291}" destId="{BE0A2D74-102C-410F-834B-03344BAF384F}" srcOrd="0" destOrd="0" presId="urn:microsoft.com/office/officeart/2005/8/layout/radial1"/>
    <dgm:cxn modelId="{AFFD2428-3E48-48F1-9BF1-598FB9C5E284}" srcId="{D0398C5B-67AF-438B-B5D2-193D2FC8BF9E}" destId="{AE3A57F5-B4EA-494C-81BF-BF747C39F260}" srcOrd="3" destOrd="0" parTransId="{5E2B079D-5070-43EA-8B80-9F1F0F40AA23}" sibTransId="{AA671294-7649-4C1C-8C4F-78B4357AD10E}"/>
    <dgm:cxn modelId="{2B0124FB-169A-4E4F-8E76-D1C1B9DEDBA8}" type="presOf" srcId="{EDDF1DCA-AED4-4E3A-A1A9-0993FED06DF3}" destId="{6DF9CA65-F663-4B33-88BE-76E2645BB267}" srcOrd="0" destOrd="0" presId="urn:microsoft.com/office/officeart/2005/8/layout/radial1"/>
    <dgm:cxn modelId="{AD516DE4-80C6-467B-A33F-783178446D51}" type="presOf" srcId="{34B5A747-3BC9-4D22-A6D0-BCF7088D9291}" destId="{F2C7BE3D-8168-482D-AA9D-1AC93CB0DC31}" srcOrd="1" destOrd="0" presId="urn:microsoft.com/office/officeart/2005/8/layout/radial1"/>
    <dgm:cxn modelId="{48BDC5A9-5C34-4771-BE7F-3519C469CC45}" srcId="{0B6E1912-0344-4573-AF87-A03E179D0B23}" destId="{D0398C5B-67AF-438B-B5D2-193D2FC8BF9E}" srcOrd="0" destOrd="0" parTransId="{2FD572BF-C717-4CA6-98BC-AC0D0BE8AF2A}" sibTransId="{200B2DCA-A943-427B-8993-C1FAF4F8B7D9}"/>
    <dgm:cxn modelId="{02CA0A8A-787C-4AFE-84DC-1B24F51184CD}" srcId="{D0398C5B-67AF-438B-B5D2-193D2FC8BF9E}" destId="{5737AF5C-3251-4C04-BA9F-A69D52C1E3E9}" srcOrd="2" destOrd="0" parTransId="{34B5A747-3BC9-4D22-A6D0-BCF7088D9291}" sibTransId="{B1400D3C-296B-4159-B46C-968B1B9E1BE0}"/>
    <dgm:cxn modelId="{7F2A859E-068E-4987-A54D-27283040ABB0}" type="presOf" srcId="{5E2B079D-5070-43EA-8B80-9F1F0F40AA23}" destId="{DC50ECC0-C5E9-4F64-995C-11C7AE8F655E}" srcOrd="0" destOrd="0" presId="urn:microsoft.com/office/officeart/2005/8/layout/radial1"/>
    <dgm:cxn modelId="{E7745AD9-FC96-4327-BB86-5DF34C131028}" type="presOf" srcId="{5E2B079D-5070-43EA-8B80-9F1F0F40AA23}" destId="{AC76A611-21BB-401E-BE97-C1FBFF823497}" srcOrd="1" destOrd="0" presId="urn:microsoft.com/office/officeart/2005/8/layout/radial1"/>
    <dgm:cxn modelId="{C111D89F-3392-4EF9-8013-EB9A1B369CCC}" type="presOf" srcId="{BFCD046C-8F2D-4888-8380-319EC620D4CC}" destId="{A8369538-4656-44B1-94CD-305C80CAF0DD}" srcOrd="0" destOrd="0" presId="urn:microsoft.com/office/officeart/2005/8/layout/radial1"/>
    <dgm:cxn modelId="{EFD91F34-E41E-46D9-B546-E2F4D8D43865}" type="presOf" srcId="{2CDEBBBD-4E60-4634-BF98-542E74663E14}" destId="{FD312176-96C1-4834-AA01-C76EC556A6A5}" srcOrd="1" destOrd="0" presId="urn:microsoft.com/office/officeart/2005/8/layout/radial1"/>
    <dgm:cxn modelId="{1FD5B666-964C-4B31-A245-B41A4A8B8D2B}" type="presOf" srcId="{BFCD046C-8F2D-4888-8380-319EC620D4CC}" destId="{98AB3183-2F94-4A33-AE79-7681650449D0}" srcOrd="1" destOrd="0" presId="urn:microsoft.com/office/officeart/2005/8/layout/radial1"/>
    <dgm:cxn modelId="{AE97D204-8BB4-432F-A8A1-74B90C1DD358}" type="presOf" srcId="{D0398C5B-67AF-438B-B5D2-193D2FC8BF9E}" destId="{97B51252-0209-43BA-B57C-4C3399CCEDB3}" srcOrd="0" destOrd="0" presId="urn:microsoft.com/office/officeart/2005/8/layout/radial1"/>
    <dgm:cxn modelId="{CD9A3E72-549B-4C4A-B4F5-7D514E726E27}" srcId="{D0398C5B-67AF-438B-B5D2-193D2FC8BF9E}" destId="{6517703B-018D-4C70-9299-8C81FBDDBD18}" srcOrd="0" destOrd="0" parTransId="{BFCD046C-8F2D-4888-8380-319EC620D4CC}" sibTransId="{CAE258B4-995A-463E-B589-B85C5A0E2FB1}"/>
    <dgm:cxn modelId="{0A1EA466-7E9F-4548-901A-5C0C72066021}" type="presOf" srcId="{AE3A57F5-B4EA-494C-81BF-BF747C39F260}" destId="{1DACB474-3645-41FC-AFA4-F41E24A5D621}" srcOrd="0" destOrd="0" presId="urn:microsoft.com/office/officeart/2005/8/layout/radial1"/>
    <dgm:cxn modelId="{3F4E175C-E1D5-4226-883F-F6131A3FCA58}" srcId="{D0398C5B-67AF-438B-B5D2-193D2FC8BF9E}" destId="{EDDF1DCA-AED4-4E3A-A1A9-0993FED06DF3}" srcOrd="1" destOrd="0" parTransId="{2CDEBBBD-4E60-4634-BF98-542E74663E14}" sibTransId="{9CFB482F-CA62-4E81-B96F-AE4495EC250E}"/>
    <dgm:cxn modelId="{270251F6-2EEF-4C92-BE00-A32F4CFED23F}" type="presOf" srcId="{6517703B-018D-4C70-9299-8C81FBDDBD18}" destId="{55ADA011-B3A7-4302-B5D1-7206F684A7D3}" srcOrd="0" destOrd="0" presId="urn:microsoft.com/office/officeart/2005/8/layout/radial1"/>
    <dgm:cxn modelId="{8E81913F-66A7-4A56-8DA5-FF921EFDBCA0}" type="presOf" srcId="{0B6E1912-0344-4573-AF87-A03E179D0B23}" destId="{A1B48A4B-4F85-4A31-AF94-9FB984A76493}" srcOrd="0" destOrd="0" presId="urn:microsoft.com/office/officeart/2005/8/layout/radial1"/>
    <dgm:cxn modelId="{33BA9D57-750C-4A02-AA7C-100BD15F7205}" type="presOf" srcId="{2CDEBBBD-4E60-4634-BF98-542E74663E14}" destId="{B751C82A-C1AA-4C46-A470-6942B5955DF0}" srcOrd="0" destOrd="0" presId="urn:microsoft.com/office/officeart/2005/8/layout/radial1"/>
    <dgm:cxn modelId="{7AD4120F-DD9C-4382-9E3B-6C186D1C4FDB}" type="presParOf" srcId="{A1B48A4B-4F85-4A31-AF94-9FB984A76493}" destId="{97B51252-0209-43BA-B57C-4C3399CCEDB3}" srcOrd="0" destOrd="0" presId="urn:microsoft.com/office/officeart/2005/8/layout/radial1"/>
    <dgm:cxn modelId="{39E3E083-3831-4BFF-A117-A13793888DAE}" type="presParOf" srcId="{A1B48A4B-4F85-4A31-AF94-9FB984A76493}" destId="{A8369538-4656-44B1-94CD-305C80CAF0DD}" srcOrd="1" destOrd="0" presId="urn:microsoft.com/office/officeart/2005/8/layout/radial1"/>
    <dgm:cxn modelId="{85C399C2-E664-4AA5-9642-8D3BE340E61D}" type="presParOf" srcId="{A8369538-4656-44B1-94CD-305C80CAF0DD}" destId="{98AB3183-2F94-4A33-AE79-7681650449D0}" srcOrd="0" destOrd="0" presId="urn:microsoft.com/office/officeart/2005/8/layout/radial1"/>
    <dgm:cxn modelId="{208A0D56-1CEC-4C69-B2AA-44936D3E9470}" type="presParOf" srcId="{A1B48A4B-4F85-4A31-AF94-9FB984A76493}" destId="{55ADA011-B3A7-4302-B5D1-7206F684A7D3}" srcOrd="2" destOrd="0" presId="urn:microsoft.com/office/officeart/2005/8/layout/radial1"/>
    <dgm:cxn modelId="{D26E8594-4E4E-47B7-9D5D-23870B04BCE3}" type="presParOf" srcId="{A1B48A4B-4F85-4A31-AF94-9FB984A76493}" destId="{B751C82A-C1AA-4C46-A470-6942B5955DF0}" srcOrd="3" destOrd="0" presId="urn:microsoft.com/office/officeart/2005/8/layout/radial1"/>
    <dgm:cxn modelId="{3012A734-606E-4F14-9BBB-D00F3600DDA1}" type="presParOf" srcId="{B751C82A-C1AA-4C46-A470-6942B5955DF0}" destId="{FD312176-96C1-4834-AA01-C76EC556A6A5}" srcOrd="0" destOrd="0" presId="urn:microsoft.com/office/officeart/2005/8/layout/radial1"/>
    <dgm:cxn modelId="{6D5E3D70-DCC8-4076-901D-AFE0FF9DFDDF}" type="presParOf" srcId="{A1B48A4B-4F85-4A31-AF94-9FB984A76493}" destId="{6DF9CA65-F663-4B33-88BE-76E2645BB267}" srcOrd="4" destOrd="0" presId="urn:microsoft.com/office/officeart/2005/8/layout/radial1"/>
    <dgm:cxn modelId="{C671AC51-94B8-4DFB-9B94-77216E2218B5}" type="presParOf" srcId="{A1B48A4B-4F85-4A31-AF94-9FB984A76493}" destId="{BE0A2D74-102C-410F-834B-03344BAF384F}" srcOrd="5" destOrd="0" presId="urn:microsoft.com/office/officeart/2005/8/layout/radial1"/>
    <dgm:cxn modelId="{DE24AE0C-AADB-4215-A2DF-6B06E0477DE4}" type="presParOf" srcId="{BE0A2D74-102C-410F-834B-03344BAF384F}" destId="{F2C7BE3D-8168-482D-AA9D-1AC93CB0DC31}" srcOrd="0" destOrd="0" presId="urn:microsoft.com/office/officeart/2005/8/layout/radial1"/>
    <dgm:cxn modelId="{937B054A-CD81-4A35-9200-9A008BD258E4}" type="presParOf" srcId="{A1B48A4B-4F85-4A31-AF94-9FB984A76493}" destId="{816AB3DF-A97A-4C81-9677-04AF4D91893C}" srcOrd="6" destOrd="0" presId="urn:microsoft.com/office/officeart/2005/8/layout/radial1"/>
    <dgm:cxn modelId="{087BD6A3-D30F-47F9-A70F-87D4F58D492D}" type="presParOf" srcId="{A1B48A4B-4F85-4A31-AF94-9FB984A76493}" destId="{DC50ECC0-C5E9-4F64-995C-11C7AE8F655E}" srcOrd="7" destOrd="0" presId="urn:microsoft.com/office/officeart/2005/8/layout/radial1"/>
    <dgm:cxn modelId="{FEBA88E1-0D90-4F3B-8CED-72C479AA9425}" type="presParOf" srcId="{DC50ECC0-C5E9-4F64-995C-11C7AE8F655E}" destId="{AC76A611-21BB-401E-BE97-C1FBFF823497}" srcOrd="0" destOrd="0" presId="urn:microsoft.com/office/officeart/2005/8/layout/radial1"/>
    <dgm:cxn modelId="{2B1E068F-06D1-48C0-8D93-492BA9E18DBD}" type="presParOf" srcId="{A1B48A4B-4F85-4A31-AF94-9FB984A76493}" destId="{1DACB474-3645-41FC-AFA4-F41E24A5D62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CA0F34-570B-4F7E-B4F0-535716C3E6F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9F1AC5-D241-4F1E-AA00-9E68D32101DF}">
      <dgm:prSet phldrT="[Текст]" custT="1"/>
      <dgm:spPr/>
      <dgm:t>
        <a:bodyPr/>
        <a:lstStyle/>
        <a:p>
          <a:r>
            <a:rPr lang="ru-RU" sz="3900" dirty="0" smtClean="0"/>
            <a:t>Ремесла</a:t>
          </a:r>
          <a:endParaRPr lang="ru-RU" sz="3900" dirty="0"/>
        </a:p>
      </dgm:t>
    </dgm:pt>
    <dgm:pt modelId="{64CB929F-43A1-45DA-AE8A-74426598F2F2}" type="parTrans" cxnId="{2C2C5F00-ABFE-4A80-9175-FAECD9C7DC40}">
      <dgm:prSet/>
      <dgm:spPr/>
      <dgm:t>
        <a:bodyPr/>
        <a:lstStyle/>
        <a:p>
          <a:endParaRPr lang="ru-RU"/>
        </a:p>
      </dgm:t>
    </dgm:pt>
    <dgm:pt modelId="{FCDA5F7B-D472-4634-A816-BF444DD0D5A3}" type="sibTrans" cxnId="{2C2C5F00-ABFE-4A80-9175-FAECD9C7DC40}">
      <dgm:prSet/>
      <dgm:spPr/>
      <dgm:t>
        <a:bodyPr/>
        <a:lstStyle/>
        <a:p>
          <a:endParaRPr lang="ru-RU"/>
        </a:p>
      </dgm:t>
    </dgm:pt>
    <dgm:pt modelId="{DE6A0FCA-0724-48E2-8965-7A1621CBB9AC}">
      <dgm:prSet phldrT="[Текст]" custT="1"/>
      <dgm:spPr/>
      <dgm:t>
        <a:bodyPr/>
        <a:lstStyle/>
        <a:p>
          <a:r>
            <a:rPr lang="ru-RU" sz="2000" dirty="0" err="1" smtClean="0"/>
            <a:t>Историко</a:t>
          </a:r>
          <a:r>
            <a:rPr lang="ru-RU" sz="2000" dirty="0" smtClean="0"/>
            <a:t>-</a:t>
          </a:r>
        </a:p>
        <a:p>
          <a:r>
            <a:rPr lang="ru-RU" sz="2000" dirty="0" smtClean="0"/>
            <a:t>этнографический</a:t>
          </a:r>
        </a:p>
        <a:p>
          <a:r>
            <a:rPr lang="ru-RU" sz="2000" dirty="0" smtClean="0"/>
            <a:t>источник</a:t>
          </a:r>
          <a:endParaRPr lang="ru-RU" sz="2000" dirty="0"/>
        </a:p>
      </dgm:t>
    </dgm:pt>
    <dgm:pt modelId="{E259A375-0F4F-45A6-BFB8-E234A2F4EF61}" type="parTrans" cxnId="{5EF8F380-990A-4249-BEFD-9DFECEBAAB94}">
      <dgm:prSet/>
      <dgm:spPr/>
      <dgm:t>
        <a:bodyPr/>
        <a:lstStyle/>
        <a:p>
          <a:endParaRPr lang="ru-RU"/>
        </a:p>
      </dgm:t>
    </dgm:pt>
    <dgm:pt modelId="{DC79BBD9-6301-4C53-9845-D82975B5C953}" type="sibTrans" cxnId="{5EF8F380-990A-4249-BEFD-9DFECEBAAB94}">
      <dgm:prSet/>
      <dgm:spPr/>
      <dgm:t>
        <a:bodyPr/>
        <a:lstStyle/>
        <a:p>
          <a:endParaRPr lang="ru-RU"/>
        </a:p>
      </dgm:t>
    </dgm:pt>
    <dgm:pt modelId="{8C8282E8-2F5D-4CE4-B03E-A1BF3993B7A4}">
      <dgm:prSet phldrT="[Текст]" custT="1"/>
      <dgm:spPr/>
      <dgm:t>
        <a:bodyPr/>
        <a:lstStyle/>
        <a:p>
          <a:r>
            <a:rPr lang="ru-RU" sz="2500" dirty="0" smtClean="0"/>
            <a:t>Богатейшее</a:t>
          </a:r>
        </a:p>
        <a:p>
          <a:r>
            <a:rPr lang="ru-RU" sz="2500" dirty="0" smtClean="0"/>
            <a:t>отражение</a:t>
          </a:r>
        </a:p>
        <a:p>
          <a:r>
            <a:rPr lang="ru-RU" sz="2500" dirty="0" smtClean="0"/>
            <a:t>русского</a:t>
          </a:r>
        </a:p>
        <a:p>
          <a:r>
            <a:rPr lang="ru-RU" sz="2500" dirty="0" smtClean="0"/>
            <a:t>быта</a:t>
          </a:r>
          <a:endParaRPr lang="ru-RU" sz="2500" dirty="0"/>
        </a:p>
      </dgm:t>
    </dgm:pt>
    <dgm:pt modelId="{CDC87E08-23B7-4962-A786-0EB4708FAC64}" type="parTrans" cxnId="{06ED2248-BC81-4537-BA50-55682E1BA48D}">
      <dgm:prSet/>
      <dgm:spPr/>
      <dgm:t>
        <a:bodyPr/>
        <a:lstStyle/>
        <a:p>
          <a:endParaRPr lang="ru-RU"/>
        </a:p>
      </dgm:t>
    </dgm:pt>
    <dgm:pt modelId="{9FE0134C-7EBF-4EB1-9C90-DD25F551A3AF}" type="sibTrans" cxnId="{06ED2248-BC81-4537-BA50-55682E1BA48D}">
      <dgm:prSet/>
      <dgm:spPr/>
      <dgm:t>
        <a:bodyPr/>
        <a:lstStyle/>
        <a:p>
          <a:endParaRPr lang="ru-RU"/>
        </a:p>
      </dgm:t>
    </dgm:pt>
    <dgm:pt modelId="{207AE3A3-86F5-42CC-AF52-C93FDE9B0FD8}" type="pres">
      <dgm:prSet presAssocID="{0DCA0F34-570B-4F7E-B4F0-535716C3E6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DF38DD-BC98-40A1-BE7E-73B9A5DAA3F6}" type="pres">
      <dgm:prSet presAssocID="{829F1AC5-D241-4F1E-AA00-9E68D32101DF}" presName="hierRoot1" presStyleCnt="0"/>
      <dgm:spPr/>
    </dgm:pt>
    <dgm:pt modelId="{980C9E83-3BC7-438B-9A26-FB672A0D0EEC}" type="pres">
      <dgm:prSet presAssocID="{829F1AC5-D241-4F1E-AA00-9E68D32101DF}" presName="composite" presStyleCnt="0"/>
      <dgm:spPr/>
    </dgm:pt>
    <dgm:pt modelId="{75A45E41-AF5F-4A42-8F81-E59F65F9389C}" type="pres">
      <dgm:prSet presAssocID="{829F1AC5-D241-4F1E-AA00-9E68D32101DF}" presName="background" presStyleLbl="node0" presStyleIdx="0" presStyleCnt="1"/>
      <dgm:spPr/>
    </dgm:pt>
    <dgm:pt modelId="{0130A45A-3EC7-499D-ACCB-5177675525DF}" type="pres">
      <dgm:prSet presAssocID="{829F1AC5-D241-4F1E-AA00-9E68D32101D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F6483F-0A49-45E5-B77F-17842326ABB2}" type="pres">
      <dgm:prSet presAssocID="{829F1AC5-D241-4F1E-AA00-9E68D32101DF}" presName="hierChild2" presStyleCnt="0"/>
      <dgm:spPr/>
    </dgm:pt>
    <dgm:pt modelId="{2696EB67-8009-409D-BD7A-A128894815C9}" type="pres">
      <dgm:prSet presAssocID="{E259A375-0F4F-45A6-BFB8-E234A2F4EF6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10C7D54-3429-4DF8-88A3-2D018302CBED}" type="pres">
      <dgm:prSet presAssocID="{DE6A0FCA-0724-48E2-8965-7A1621CBB9AC}" presName="hierRoot2" presStyleCnt="0"/>
      <dgm:spPr/>
    </dgm:pt>
    <dgm:pt modelId="{3493C708-9ED9-431B-ADFB-ADA92062DA2F}" type="pres">
      <dgm:prSet presAssocID="{DE6A0FCA-0724-48E2-8965-7A1621CBB9AC}" presName="composite2" presStyleCnt="0"/>
      <dgm:spPr/>
    </dgm:pt>
    <dgm:pt modelId="{C3F03030-98C8-45CE-A31F-E8D6CA8D1F3F}" type="pres">
      <dgm:prSet presAssocID="{DE6A0FCA-0724-48E2-8965-7A1621CBB9AC}" presName="background2" presStyleLbl="node2" presStyleIdx="0" presStyleCnt="2"/>
      <dgm:spPr/>
    </dgm:pt>
    <dgm:pt modelId="{7292A4D9-F544-4E2D-A7FA-1E1740CF3AF9}" type="pres">
      <dgm:prSet presAssocID="{DE6A0FCA-0724-48E2-8965-7A1621CBB9A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0E99D0-5686-4677-85FF-D8936C262914}" type="pres">
      <dgm:prSet presAssocID="{DE6A0FCA-0724-48E2-8965-7A1621CBB9AC}" presName="hierChild3" presStyleCnt="0"/>
      <dgm:spPr/>
    </dgm:pt>
    <dgm:pt modelId="{4DDCDE91-682F-4486-9693-C9A3E27389B2}" type="pres">
      <dgm:prSet presAssocID="{CDC87E08-23B7-4962-A786-0EB4708FAC6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D339779-DCE1-4B62-A77E-FD6BDB454C41}" type="pres">
      <dgm:prSet presAssocID="{8C8282E8-2F5D-4CE4-B03E-A1BF3993B7A4}" presName="hierRoot2" presStyleCnt="0"/>
      <dgm:spPr/>
    </dgm:pt>
    <dgm:pt modelId="{1E2F5734-3C6B-41AA-878D-82C6E587ACA1}" type="pres">
      <dgm:prSet presAssocID="{8C8282E8-2F5D-4CE4-B03E-A1BF3993B7A4}" presName="composite2" presStyleCnt="0"/>
      <dgm:spPr/>
    </dgm:pt>
    <dgm:pt modelId="{EFB62E2C-26A1-42AD-9401-3967A37D75E7}" type="pres">
      <dgm:prSet presAssocID="{8C8282E8-2F5D-4CE4-B03E-A1BF3993B7A4}" presName="background2" presStyleLbl="node2" presStyleIdx="1" presStyleCnt="2"/>
      <dgm:spPr/>
    </dgm:pt>
    <dgm:pt modelId="{7B8B8DF2-3BFB-44F9-B954-13FDC365200B}" type="pres">
      <dgm:prSet presAssocID="{8C8282E8-2F5D-4CE4-B03E-A1BF3993B7A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BBEE91-38FE-40B2-84C5-E1461C971521}" type="pres">
      <dgm:prSet presAssocID="{8C8282E8-2F5D-4CE4-B03E-A1BF3993B7A4}" presName="hierChild3" presStyleCnt="0"/>
      <dgm:spPr/>
    </dgm:pt>
  </dgm:ptLst>
  <dgm:cxnLst>
    <dgm:cxn modelId="{046FBA6C-A409-4B4D-825A-D04ECF1C70EC}" type="presOf" srcId="{DE6A0FCA-0724-48E2-8965-7A1621CBB9AC}" destId="{7292A4D9-F544-4E2D-A7FA-1E1740CF3AF9}" srcOrd="0" destOrd="0" presId="urn:microsoft.com/office/officeart/2005/8/layout/hierarchy1"/>
    <dgm:cxn modelId="{FE41C851-903E-496A-AEB1-C1DC2320DD67}" type="presOf" srcId="{0DCA0F34-570B-4F7E-B4F0-535716C3E6F3}" destId="{207AE3A3-86F5-42CC-AF52-C93FDE9B0FD8}" srcOrd="0" destOrd="0" presId="urn:microsoft.com/office/officeart/2005/8/layout/hierarchy1"/>
    <dgm:cxn modelId="{2C2C5F00-ABFE-4A80-9175-FAECD9C7DC40}" srcId="{0DCA0F34-570B-4F7E-B4F0-535716C3E6F3}" destId="{829F1AC5-D241-4F1E-AA00-9E68D32101DF}" srcOrd="0" destOrd="0" parTransId="{64CB929F-43A1-45DA-AE8A-74426598F2F2}" sibTransId="{FCDA5F7B-D472-4634-A816-BF444DD0D5A3}"/>
    <dgm:cxn modelId="{F8968742-177F-4A34-ADF5-BD4EF4338F5A}" type="presOf" srcId="{8C8282E8-2F5D-4CE4-B03E-A1BF3993B7A4}" destId="{7B8B8DF2-3BFB-44F9-B954-13FDC365200B}" srcOrd="0" destOrd="0" presId="urn:microsoft.com/office/officeart/2005/8/layout/hierarchy1"/>
    <dgm:cxn modelId="{06ED2248-BC81-4537-BA50-55682E1BA48D}" srcId="{829F1AC5-D241-4F1E-AA00-9E68D32101DF}" destId="{8C8282E8-2F5D-4CE4-B03E-A1BF3993B7A4}" srcOrd="1" destOrd="0" parTransId="{CDC87E08-23B7-4962-A786-0EB4708FAC64}" sibTransId="{9FE0134C-7EBF-4EB1-9C90-DD25F551A3AF}"/>
    <dgm:cxn modelId="{AF46536F-AF8E-4603-B86D-75A0B3E88765}" type="presOf" srcId="{E259A375-0F4F-45A6-BFB8-E234A2F4EF61}" destId="{2696EB67-8009-409D-BD7A-A128894815C9}" srcOrd="0" destOrd="0" presId="urn:microsoft.com/office/officeart/2005/8/layout/hierarchy1"/>
    <dgm:cxn modelId="{5EF8F380-990A-4249-BEFD-9DFECEBAAB94}" srcId="{829F1AC5-D241-4F1E-AA00-9E68D32101DF}" destId="{DE6A0FCA-0724-48E2-8965-7A1621CBB9AC}" srcOrd="0" destOrd="0" parTransId="{E259A375-0F4F-45A6-BFB8-E234A2F4EF61}" sibTransId="{DC79BBD9-6301-4C53-9845-D82975B5C953}"/>
    <dgm:cxn modelId="{97AA5822-9565-4F52-A8E9-6739C34BEADA}" type="presOf" srcId="{CDC87E08-23B7-4962-A786-0EB4708FAC64}" destId="{4DDCDE91-682F-4486-9693-C9A3E27389B2}" srcOrd="0" destOrd="0" presId="urn:microsoft.com/office/officeart/2005/8/layout/hierarchy1"/>
    <dgm:cxn modelId="{55B194F3-5155-4E09-B959-D1EBC3D85AF8}" type="presOf" srcId="{829F1AC5-D241-4F1E-AA00-9E68D32101DF}" destId="{0130A45A-3EC7-499D-ACCB-5177675525DF}" srcOrd="0" destOrd="0" presId="urn:microsoft.com/office/officeart/2005/8/layout/hierarchy1"/>
    <dgm:cxn modelId="{3E2B6F0C-E839-48DB-B786-3AF72DFA7DB3}" type="presParOf" srcId="{207AE3A3-86F5-42CC-AF52-C93FDE9B0FD8}" destId="{78DF38DD-BC98-40A1-BE7E-73B9A5DAA3F6}" srcOrd="0" destOrd="0" presId="urn:microsoft.com/office/officeart/2005/8/layout/hierarchy1"/>
    <dgm:cxn modelId="{34BB5383-DC02-49E9-BD3C-DFAE3F83F55F}" type="presParOf" srcId="{78DF38DD-BC98-40A1-BE7E-73B9A5DAA3F6}" destId="{980C9E83-3BC7-438B-9A26-FB672A0D0EEC}" srcOrd="0" destOrd="0" presId="urn:microsoft.com/office/officeart/2005/8/layout/hierarchy1"/>
    <dgm:cxn modelId="{3631B16C-6747-410E-89E3-51C0B4ED9AB9}" type="presParOf" srcId="{980C9E83-3BC7-438B-9A26-FB672A0D0EEC}" destId="{75A45E41-AF5F-4A42-8F81-E59F65F9389C}" srcOrd="0" destOrd="0" presId="urn:microsoft.com/office/officeart/2005/8/layout/hierarchy1"/>
    <dgm:cxn modelId="{0EB76063-F962-43D5-9367-7A978BB5CBDB}" type="presParOf" srcId="{980C9E83-3BC7-438B-9A26-FB672A0D0EEC}" destId="{0130A45A-3EC7-499D-ACCB-5177675525DF}" srcOrd="1" destOrd="0" presId="urn:microsoft.com/office/officeart/2005/8/layout/hierarchy1"/>
    <dgm:cxn modelId="{70151F74-D646-4506-97EF-60FA59B74565}" type="presParOf" srcId="{78DF38DD-BC98-40A1-BE7E-73B9A5DAA3F6}" destId="{B6F6483F-0A49-45E5-B77F-17842326ABB2}" srcOrd="1" destOrd="0" presId="urn:microsoft.com/office/officeart/2005/8/layout/hierarchy1"/>
    <dgm:cxn modelId="{4610AF47-C20A-4758-B5E2-9077BC385064}" type="presParOf" srcId="{B6F6483F-0A49-45E5-B77F-17842326ABB2}" destId="{2696EB67-8009-409D-BD7A-A128894815C9}" srcOrd="0" destOrd="0" presId="urn:microsoft.com/office/officeart/2005/8/layout/hierarchy1"/>
    <dgm:cxn modelId="{078B79D5-5A4F-416B-8D1D-B2FDE6BB6337}" type="presParOf" srcId="{B6F6483F-0A49-45E5-B77F-17842326ABB2}" destId="{F10C7D54-3429-4DF8-88A3-2D018302CBED}" srcOrd="1" destOrd="0" presId="urn:microsoft.com/office/officeart/2005/8/layout/hierarchy1"/>
    <dgm:cxn modelId="{51ECA173-8FB6-4788-9789-ABE97D5217FB}" type="presParOf" srcId="{F10C7D54-3429-4DF8-88A3-2D018302CBED}" destId="{3493C708-9ED9-431B-ADFB-ADA92062DA2F}" srcOrd="0" destOrd="0" presId="urn:microsoft.com/office/officeart/2005/8/layout/hierarchy1"/>
    <dgm:cxn modelId="{A6F84820-1D20-46D5-8863-A968D30D82AE}" type="presParOf" srcId="{3493C708-9ED9-431B-ADFB-ADA92062DA2F}" destId="{C3F03030-98C8-45CE-A31F-E8D6CA8D1F3F}" srcOrd="0" destOrd="0" presId="urn:microsoft.com/office/officeart/2005/8/layout/hierarchy1"/>
    <dgm:cxn modelId="{FD2E752E-6671-459B-BAAE-D222D902747C}" type="presParOf" srcId="{3493C708-9ED9-431B-ADFB-ADA92062DA2F}" destId="{7292A4D9-F544-4E2D-A7FA-1E1740CF3AF9}" srcOrd="1" destOrd="0" presId="urn:microsoft.com/office/officeart/2005/8/layout/hierarchy1"/>
    <dgm:cxn modelId="{5861AA25-C74E-4A47-9E17-C2D3332D064F}" type="presParOf" srcId="{F10C7D54-3429-4DF8-88A3-2D018302CBED}" destId="{B10E99D0-5686-4677-85FF-D8936C262914}" srcOrd="1" destOrd="0" presId="urn:microsoft.com/office/officeart/2005/8/layout/hierarchy1"/>
    <dgm:cxn modelId="{867485F7-8B02-4848-83A0-6246618A49F3}" type="presParOf" srcId="{B6F6483F-0A49-45E5-B77F-17842326ABB2}" destId="{4DDCDE91-682F-4486-9693-C9A3E27389B2}" srcOrd="2" destOrd="0" presId="urn:microsoft.com/office/officeart/2005/8/layout/hierarchy1"/>
    <dgm:cxn modelId="{B10651BA-3985-41AA-A3D4-BC10F2B70064}" type="presParOf" srcId="{B6F6483F-0A49-45E5-B77F-17842326ABB2}" destId="{2D339779-DCE1-4B62-A77E-FD6BDB454C41}" srcOrd="3" destOrd="0" presId="urn:microsoft.com/office/officeart/2005/8/layout/hierarchy1"/>
    <dgm:cxn modelId="{8FB5FC9E-146F-4F11-912D-0177BA8DCC19}" type="presParOf" srcId="{2D339779-DCE1-4B62-A77E-FD6BDB454C41}" destId="{1E2F5734-3C6B-41AA-878D-82C6E587ACA1}" srcOrd="0" destOrd="0" presId="urn:microsoft.com/office/officeart/2005/8/layout/hierarchy1"/>
    <dgm:cxn modelId="{2276A726-8CB9-4AFB-B98B-6AB5945CAA0D}" type="presParOf" srcId="{1E2F5734-3C6B-41AA-878D-82C6E587ACA1}" destId="{EFB62E2C-26A1-42AD-9401-3967A37D75E7}" srcOrd="0" destOrd="0" presId="urn:microsoft.com/office/officeart/2005/8/layout/hierarchy1"/>
    <dgm:cxn modelId="{5192F32C-D194-40E4-8AA5-8BC325368757}" type="presParOf" srcId="{1E2F5734-3C6B-41AA-878D-82C6E587ACA1}" destId="{7B8B8DF2-3BFB-44F9-B954-13FDC365200B}" srcOrd="1" destOrd="0" presId="urn:microsoft.com/office/officeart/2005/8/layout/hierarchy1"/>
    <dgm:cxn modelId="{97257712-86FC-435D-A9E8-66FB7A1FED1F}" type="presParOf" srcId="{2D339779-DCE1-4B62-A77E-FD6BDB454C41}" destId="{96BBEE91-38FE-40B2-84C5-E1461C97152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EC9848-9EFF-4BC4-BCC7-7F3E504EC771}">
      <dsp:nvSpPr>
        <dsp:cNvPr id="0" name=""/>
        <dsp:cNvSpPr/>
      </dsp:nvSpPr>
      <dsp:spPr>
        <a:xfrm>
          <a:off x="3732609" y="2351273"/>
          <a:ext cx="1678781" cy="1678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Культура</a:t>
          </a:r>
          <a:endParaRPr lang="ru-RU" sz="2000" kern="1200" dirty="0"/>
        </a:p>
      </dsp:txBody>
      <dsp:txXfrm>
        <a:off x="3732609" y="2351273"/>
        <a:ext cx="1678781" cy="1678781"/>
      </dsp:txXfrm>
    </dsp:sp>
    <dsp:sp modelId="{6B250415-7F20-4338-BD57-FAB61E0F9335}">
      <dsp:nvSpPr>
        <dsp:cNvPr id="0" name=""/>
        <dsp:cNvSpPr/>
      </dsp:nvSpPr>
      <dsp:spPr>
        <a:xfrm rot="16200000">
          <a:off x="4394626" y="1741253"/>
          <a:ext cx="354747" cy="5707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16200000">
        <a:off x="4394626" y="1741253"/>
        <a:ext cx="354747" cy="570785"/>
      </dsp:txXfrm>
    </dsp:sp>
    <dsp:sp modelId="{CAA6BCA0-96EF-4B67-BB8A-1FC93DF8F990}">
      <dsp:nvSpPr>
        <dsp:cNvPr id="0" name=""/>
        <dsp:cNvSpPr/>
      </dsp:nvSpPr>
      <dsp:spPr>
        <a:xfrm>
          <a:off x="3732609" y="3157"/>
          <a:ext cx="1678781" cy="1678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Национальные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традиции</a:t>
          </a:r>
          <a:endParaRPr lang="ru-RU" sz="1200" kern="1200" dirty="0"/>
        </a:p>
      </dsp:txBody>
      <dsp:txXfrm>
        <a:off x="3732609" y="3157"/>
        <a:ext cx="1678781" cy="1678781"/>
      </dsp:txXfrm>
    </dsp:sp>
    <dsp:sp modelId="{FD2D222F-E8E2-49DB-B9CC-481AC8C3A10B}">
      <dsp:nvSpPr>
        <dsp:cNvPr id="0" name=""/>
        <dsp:cNvSpPr/>
      </dsp:nvSpPr>
      <dsp:spPr>
        <a:xfrm>
          <a:off x="5558644" y="2905271"/>
          <a:ext cx="354747" cy="5707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5558644" y="2905271"/>
        <a:ext cx="354747" cy="570785"/>
      </dsp:txXfrm>
    </dsp:sp>
    <dsp:sp modelId="{CD5438EF-7B72-4469-A25A-603B49AB807C}">
      <dsp:nvSpPr>
        <dsp:cNvPr id="0" name=""/>
        <dsp:cNvSpPr/>
      </dsp:nvSpPr>
      <dsp:spPr>
        <a:xfrm>
          <a:off x="6080725" y="2351273"/>
          <a:ext cx="1678781" cy="1678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Религия</a:t>
          </a:r>
          <a:endParaRPr lang="ru-RU" sz="1300" kern="1200" dirty="0"/>
        </a:p>
      </dsp:txBody>
      <dsp:txXfrm>
        <a:off x="6080725" y="2351273"/>
        <a:ext cx="1678781" cy="1678781"/>
      </dsp:txXfrm>
    </dsp:sp>
    <dsp:sp modelId="{30ED7781-005B-478D-8E43-396653A3AAD3}">
      <dsp:nvSpPr>
        <dsp:cNvPr id="0" name=""/>
        <dsp:cNvSpPr/>
      </dsp:nvSpPr>
      <dsp:spPr>
        <a:xfrm rot="5436882">
          <a:off x="4394599" y="4046856"/>
          <a:ext cx="330305" cy="5707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36882">
        <a:off x="4394599" y="4046856"/>
        <a:ext cx="330305" cy="570785"/>
      </dsp:txXfrm>
    </dsp:sp>
    <dsp:sp modelId="{5727A623-E697-4AF1-9E45-78D8B694B068}">
      <dsp:nvSpPr>
        <dsp:cNvPr id="0" name=""/>
        <dsp:cNvSpPr/>
      </dsp:nvSpPr>
      <dsp:spPr>
        <a:xfrm>
          <a:off x="3707912" y="4653139"/>
          <a:ext cx="1678781" cy="1678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Искусство</a:t>
          </a:r>
          <a:endParaRPr lang="ru-RU" sz="1300" kern="1200" dirty="0"/>
        </a:p>
      </dsp:txBody>
      <dsp:txXfrm>
        <a:off x="3707912" y="4653139"/>
        <a:ext cx="1678781" cy="1678781"/>
      </dsp:txXfrm>
    </dsp:sp>
    <dsp:sp modelId="{4701E7A3-206E-4A4D-8AF0-F19F19843E93}">
      <dsp:nvSpPr>
        <dsp:cNvPr id="0" name=""/>
        <dsp:cNvSpPr/>
      </dsp:nvSpPr>
      <dsp:spPr>
        <a:xfrm rot="10800000">
          <a:off x="3230608" y="2905271"/>
          <a:ext cx="354747" cy="5707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10800000">
        <a:off x="3230608" y="2905271"/>
        <a:ext cx="354747" cy="570785"/>
      </dsp:txXfrm>
    </dsp:sp>
    <dsp:sp modelId="{3BFE4165-F93B-4F68-B9DF-44B96601F390}">
      <dsp:nvSpPr>
        <dsp:cNvPr id="0" name=""/>
        <dsp:cNvSpPr/>
      </dsp:nvSpPr>
      <dsp:spPr>
        <a:xfrm>
          <a:off x="1384493" y="2351273"/>
          <a:ext cx="1678781" cy="1678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Нравственно-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эстетические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ценности</a:t>
          </a:r>
          <a:endParaRPr lang="ru-RU" sz="1300" kern="1200" dirty="0"/>
        </a:p>
      </dsp:txBody>
      <dsp:txXfrm>
        <a:off x="1384493" y="2351273"/>
        <a:ext cx="1678781" cy="16787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/>
          </a:bodyPr>
          <a:lstStyle/>
          <a:p>
            <a:r>
              <a:rPr lang="ru-RU" u="sng" dirty="0" smtClean="0"/>
              <a:t>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Формирование культурологической компетентности на уроках литературного краеведения.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Основа образовательного пространства, т. е. уклада школьной жизни – духовно-нравственное развитие и воспитание личности.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Базовые национальные ценности</a:t>
            </a:r>
          </a:p>
          <a:p>
            <a:r>
              <a:rPr lang="ru-RU" dirty="0" smtClean="0"/>
              <a:t>Социально-исторические</a:t>
            </a:r>
          </a:p>
          <a:p>
            <a:r>
              <a:rPr lang="ru-RU" dirty="0" smtClean="0"/>
              <a:t>Культурные</a:t>
            </a:r>
          </a:p>
          <a:p>
            <a:r>
              <a:rPr lang="ru-RU" dirty="0" smtClean="0"/>
              <a:t>Семейные</a:t>
            </a:r>
          </a:p>
          <a:p>
            <a:pPr>
              <a:buNone/>
            </a:pPr>
            <a:r>
              <a:rPr lang="ru-RU" dirty="0" smtClean="0"/>
              <a:t>Традиции, передаваемые из поколения в поколение.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563888" y="1772816"/>
            <a:ext cx="136815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/>
              <a:t>Патриотизм;</a:t>
            </a:r>
          </a:p>
          <a:p>
            <a:r>
              <a:rPr lang="ru-RU" dirty="0" smtClean="0"/>
              <a:t>Гражданственность;</a:t>
            </a:r>
          </a:p>
          <a:p>
            <a:r>
              <a:rPr lang="ru-RU" dirty="0" smtClean="0"/>
              <a:t>Здоровье;</a:t>
            </a:r>
          </a:p>
          <a:p>
            <a:r>
              <a:rPr lang="ru-RU" dirty="0" smtClean="0"/>
              <a:t>Труд и творчество;</a:t>
            </a:r>
          </a:p>
          <a:p>
            <a:r>
              <a:rPr lang="ru-RU" dirty="0" smtClean="0"/>
              <a:t>Искусство и литература;</a:t>
            </a:r>
          </a:p>
          <a:p>
            <a:r>
              <a:rPr lang="ru-RU" dirty="0" smtClean="0"/>
              <a:t>Традиционные религии;</a:t>
            </a:r>
          </a:p>
          <a:p>
            <a:r>
              <a:rPr lang="ru-RU" dirty="0" smtClean="0"/>
              <a:t>Природа;</a:t>
            </a:r>
          </a:p>
          <a:p>
            <a:r>
              <a:rPr lang="ru-RU" dirty="0" smtClean="0"/>
              <a:t>Человечество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Успешное развитие страны в современных условиях.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347864" y="4725144"/>
            <a:ext cx="108012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Краеведение воспитывает патриота, любящего свой край, его историю и культуру, приобщает школьников к общей культуре и культуре своего народа.</a:t>
            </a:r>
          </a:p>
          <a:p>
            <a:pPr>
              <a:buNone/>
            </a:pPr>
            <a:r>
              <a:rPr lang="ru-RU" dirty="0" smtClean="0"/>
              <a:t>Задача литературного краеведения в связи с формированием культурологической компетенции – постигать и ценить эстетическое, художественное совершенство произведений культурного прошлого своей земли, расширять представление об историческом и литературном процессе, о национальном характере русской культуры.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Любовь к Родине, патриотизм начинается со знания истории, культуры, традиций малой родины, уважения и хранения памяти о своих родных, близких, знакомых.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ru-RU" dirty="0" smtClean="0"/>
              <a:t>Народные таланты и ремесла.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Наблюдать умиранье ремесел – все равно что себя хоронить.</a:t>
            </a:r>
          </a:p>
          <a:p>
            <a:pPr algn="r">
              <a:buNone/>
            </a:pPr>
            <a:r>
              <a:rPr lang="ru-RU" dirty="0" smtClean="0"/>
              <a:t>А. Тарковский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2348880"/>
          <a:ext cx="9144000" cy="45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>
            <a:normAutofit/>
          </a:bodyPr>
          <a:lstStyle/>
          <a:p>
            <a:r>
              <a:rPr lang="ru-RU" dirty="0" smtClean="0"/>
              <a:t>Народные таланты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797152"/>
          </a:xfrm>
        </p:spPr>
        <p:txBody>
          <a:bodyPr/>
          <a:lstStyle/>
          <a:p>
            <a:r>
              <a:rPr lang="ru-RU" dirty="0" smtClean="0"/>
              <a:t>Резчики по дереву и кости</a:t>
            </a:r>
          </a:p>
          <a:p>
            <a:r>
              <a:rPr lang="ru-RU" dirty="0" smtClean="0"/>
              <a:t>Чеканщики</a:t>
            </a:r>
          </a:p>
          <a:p>
            <a:r>
              <a:rPr lang="ru-RU" dirty="0" smtClean="0"/>
              <a:t>Художники по керамике</a:t>
            </a:r>
          </a:p>
          <a:p>
            <a:r>
              <a:rPr lang="ru-RU" dirty="0" smtClean="0"/>
              <a:t>Мастера художественной росписи</a:t>
            </a:r>
          </a:p>
          <a:p>
            <a:r>
              <a:rPr lang="ru-RU" dirty="0" smtClean="0"/>
              <a:t>Кружевницы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ru-RU" dirty="0" smtClean="0"/>
              <a:t>Дымковская игрушка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Древний культ плодородия и солнца к 19 в. переродился в Вятке в ежегодную увеселительную ярмарку «Свистопляску». Поминальная тризна в ней сменялась шумным гулянием с катанием глиняных шаров и продажей глиняных кукол. Первое письменное упоминание о Дымковской игрушке относится к 1811 г. именно в связи со Свистопляской. В наши дни сугубо семейное ремесло стало художественным промыслом, но, как и прежде, занимаются лепкой только женщины. Яркая, нарядная «Дымка» разнообразна и неповторима. Каждая мастерица индивидуальна в своем творчестве, простор для которого дает свободное владение традициями.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376" y="260648"/>
            <a:ext cx="2542877" cy="2880320"/>
          </a:xfrm>
          <a:prstGeom prst="rect">
            <a:avLst/>
          </a:prstGeom>
        </p:spPr>
      </p:pic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5534" y="188640"/>
            <a:ext cx="2706586" cy="3410299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60648"/>
            <a:ext cx="2520280" cy="3106682"/>
          </a:xfrm>
          <a:prstGeom prst="rect">
            <a:avLst/>
          </a:prstGeom>
        </p:spPr>
      </p:pic>
      <p:pic>
        <p:nvPicPr>
          <p:cNvPr id="7" name="Рисунок 6" descr="загруженное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3717032"/>
            <a:ext cx="3672408" cy="3033082"/>
          </a:xfrm>
          <a:prstGeom prst="rect">
            <a:avLst/>
          </a:prstGeom>
        </p:spPr>
      </p:pic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7984" y="3717032"/>
            <a:ext cx="4155742" cy="3140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ru-RU" dirty="0" smtClean="0"/>
              <a:t>Вятские кружева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Промысел зародился в </a:t>
            </a:r>
            <a:r>
              <a:rPr lang="ru-RU" dirty="0" err="1" smtClean="0"/>
              <a:t>Кукарке</a:t>
            </a:r>
            <a:r>
              <a:rPr lang="ru-RU" dirty="0" smtClean="0"/>
              <a:t> (г. Советск) в 18 в. К середине 19 в. кружевоплетение стало одним из традиционных вятских промыслов. В конце 19 в. появились земские кружевные мастерские, вторым центром стала Белая Холуница. В советское время главной в области была фабрика строчевышитых и кружевных изделий «8 марта».</a:t>
            </a:r>
          </a:p>
          <a:p>
            <a:pPr algn="ctr">
              <a:buNone/>
            </a:pPr>
            <a:r>
              <a:rPr lang="ru-RU" dirty="0" smtClean="0"/>
              <a:t>   Вятское кружево выполняют на коклюшках. В нем применяют, в основном, растительный орнамент, но, в отличие от вологодского, он решен более узорно.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Воспитание любви к родному краю, к родной культуре, к родному селу или городу, к родной речи – задача первостепенной важности, и нет необходимости это доказывать.</a:t>
            </a:r>
          </a:p>
          <a:p>
            <a:pPr algn="r">
              <a:buNone/>
            </a:pPr>
            <a:r>
              <a:rPr lang="ru-RU" dirty="0" smtClean="0"/>
              <a:t>Д. С. Лихачёв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ное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3110167" cy="3096344"/>
          </a:xfrm>
          <a:prstGeom prst="rect">
            <a:avLst/>
          </a:prstGeom>
        </p:spPr>
      </p:pic>
      <p:pic>
        <p:nvPicPr>
          <p:cNvPr id="5" name="Рисунок 4" descr="загруженное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79" y="260648"/>
            <a:ext cx="3010895" cy="3024336"/>
          </a:xfrm>
          <a:prstGeom prst="rect">
            <a:avLst/>
          </a:prstGeom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1412776"/>
            <a:ext cx="2304256" cy="3462680"/>
          </a:xfrm>
          <a:prstGeom prst="rect">
            <a:avLst/>
          </a:prstGeom>
        </p:spPr>
      </p:pic>
      <p:pic>
        <p:nvPicPr>
          <p:cNvPr id="7" name="Рисунок 6" descr="images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501007"/>
            <a:ext cx="2592288" cy="3208277"/>
          </a:xfrm>
          <a:prstGeom prst="rect">
            <a:avLst/>
          </a:prstGeom>
        </p:spPr>
      </p:pic>
      <p:pic>
        <p:nvPicPr>
          <p:cNvPr id="8" name="Рисунок 7" descr="images (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7864" y="3547623"/>
            <a:ext cx="3096344" cy="3310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ru-RU" dirty="0" smtClean="0"/>
              <a:t>Матрешка Вятская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В Россию матрешка пришла из Японии в 19 в. и вскоре прижилась. На Вятке же ее стали точить только в начале 20 в. Славилась династия </a:t>
            </a:r>
            <a:r>
              <a:rPr lang="ru-RU" dirty="0" err="1" smtClean="0"/>
              <a:t>Корчёмкиных</a:t>
            </a:r>
            <a:r>
              <a:rPr lang="ru-RU" dirty="0" smtClean="0"/>
              <a:t>. Поначалу матрешки раскрашивались в 2-3 цвета и оформлялись выжиганием. В войну производство продолжалось, делали и другие игрушки по принципу матрешки.</a:t>
            </a:r>
          </a:p>
          <a:p>
            <a:pPr algn="ctr">
              <a:buNone/>
            </a:pPr>
            <a:r>
              <a:rPr lang="ru-RU" dirty="0" smtClean="0"/>
              <a:t>    С 50 гг. вятская матрешка идет на международные выставки и экспорт. Введен конвейер, предметов в игрушке стало больше. Раскрашивали по готовой </a:t>
            </a:r>
            <a:r>
              <a:rPr lang="ru-RU" dirty="0" err="1" smtClean="0"/>
              <a:t>контуровке</a:t>
            </a:r>
            <a:r>
              <a:rPr lang="ru-RU" dirty="0" smtClean="0"/>
              <a:t> масляными красками. С 1968 г. освоили анилиновые красители, чем обогатили гамму красок. Изюминка вятской матрешки – инкрустация соломкой, введена в 70 гг.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ное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88640"/>
            <a:ext cx="4896544" cy="3258428"/>
          </a:xfrm>
          <a:prstGeom prst="rect">
            <a:avLst/>
          </a:prstGeom>
        </p:spPr>
      </p:pic>
      <p:pic>
        <p:nvPicPr>
          <p:cNvPr id="5" name="Рисунок 4" descr="загруженное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332656"/>
            <a:ext cx="1656184" cy="3100296"/>
          </a:xfrm>
          <a:prstGeom prst="rect">
            <a:avLst/>
          </a:prstGeom>
        </p:spPr>
      </p:pic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623704"/>
            <a:ext cx="4464496" cy="2998056"/>
          </a:xfrm>
          <a:prstGeom prst="rect">
            <a:avLst/>
          </a:prstGeom>
        </p:spPr>
      </p:pic>
      <p:pic>
        <p:nvPicPr>
          <p:cNvPr id="7" name="Рисунок 6" descr="images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3494804"/>
            <a:ext cx="2304256" cy="3156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r>
              <a:rPr lang="ru-RU" dirty="0" err="1" smtClean="0"/>
              <a:t>Капокорешковый</a:t>
            </a:r>
            <a:r>
              <a:rPr lang="ru-RU" dirty="0" smtClean="0"/>
              <a:t> промысел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Традиция такого ремесла сложилась у мастеров г. Вятки еще в начале 19 века, когда из капа делали шкатулки и даже карманные часы, в которых весь механизм был выполнен из древесины разных пород. Кап хорошо поддается обработке, не трескается, не разбухает, он прочен и увесист.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ное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4436558" cy="2952328"/>
          </a:xfrm>
          <a:prstGeom prst="rect">
            <a:avLst/>
          </a:prstGeom>
        </p:spPr>
      </p:pic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1647" y="188640"/>
            <a:ext cx="4003723" cy="2664296"/>
          </a:xfrm>
          <a:prstGeom prst="rect">
            <a:avLst/>
          </a:prstGeom>
        </p:spPr>
      </p:pic>
      <p:pic>
        <p:nvPicPr>
          <p:cNvPr id="6" name="Рисунок 5" descr="images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284984"/>
            <a:ext cx="4891759" cy="3255243"/>
          </a:xfrm>
          <a:prstGeom prst="rect">
            <a:avLst/>
          </a:prstGeom>
        </p:spPr>
      </p:pic>
      <p:pic>
        <p:nvPicPr>
          <p:cNvPr id="7" name="Рисунок 6" descr="images (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3140968"/>
            <a:ext cx="3345532" cy="3345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pPr marL="578358" indent="-514350">
              <a:buFont typeface="+mj-lt"/>
              <a:buAutoNum type="arabicParenR"/>
            </a:pPr>
            <a:r>
              <a:rPr lang="ru-RU" dirty="0" smtClean="0"/>
              <a:t>Русских Г. А. «Реализация краеведческого принципа в системе школьного образования», Киров, 2011</a:t>
            </a:r>
          </a:p>
          <a:p>
            <a:pPr marL="578358" indent="-514350">
              <a:buFont typeface="+mj-lt"/>
              <a:buAutoNum type="arabicParenR"/>
            </a:pPr>
            <a:r>
              <a:rPr lang="ru-RU" dirty="0" err="1" smtClean="0"/>
              <a:t>Кошурникова</a:t>
            </a:r>
            <a:r>
              <a:rPr lang="ru-RU" dirty="0" smtClean="0"/>
              <a:t> Т. В. «Краеведческие исследования в системе работы учителя-словесника», Киров, 2011</a:t>
            </a:r>
          </a:p>
          <a:p>
            <a:pPr marL="578358" indent="-514350">
              <a:buFont typeface="+mj-lt"/>
              <a:buAutoNum type="arabicParenR"/>
            </a:pPr>
            <a:r>
              <a:rPr lang="ru-RU" dirty="0" smtClean="0"/>
              <a:t>«Федеральный государственный образовательный стандарт», Москва, </a:t>
            </a:r>
            <a:r>
              <a:rPr lang="ru-RU" smtClean="0"/>
              <a:t>«Просвещение», 2011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ru-RU" sz="4900" dirty="0" smtClean="0"/>
              <a:t>Спасибо за внимание!</a:t>
            </a:r>
            <a:endParaRPr lang="ru-RU" sz="4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ru-RU" dirty="0" smtClean="0"/>
              <a:t>Актуальность темы.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      1. Одно из требований Федерального Государственного стандарта – личностное развитие школьника. Развитие личностных качеств напрямую связано с формированием культурологической компетентности.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>2. Малоизученная область преподавания. Недостаточное количество материала по теме.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>3. Выявленное противоречие между социальным заказом современного общества на воспитание человека культуры и недостаточной разработкой данной педагогической проблемы в теории и на практике.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ru-RU" dirty="0" smtClean="0"/>
              <a:t>Гипотеза.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Процесс развития культурологической компетентности будет успешным, если:</a:t>
            </a:r>
            <a:br>
              <a:rPr lang="ru-RU" dirty="0" smtClean="0"/>
            </a:br>
            <a:r>
              <a:rPr lang="ru-RU" dirty="0" smtClean="0"/>
              <a:t>- определена сущность понятия      культурологической компетентности;</a:t>
            </a:r>
            <a:br>
              <a:rPr lang="ru-RU" dirty="0" smtClean="0"/>
            </a:br>
            <a:r>
              <a:rPr lang="ru-RU" dirty="0" smtClean="0"/>
              <a:t>- создана программа развития культурологической компетентности на уроках      литературного краеведения;</a:t>
            </a:r>
            <a:br>
              <a:rPr lang="ru-RU" dirty="0" smtClean="0"/>
            </a:br>
            <a:r>
              <a:rPr lang="ru-RU" dirty="0" smtClean="0"/>
              <a:t>- определены условия развития культурологической компетентности.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>
            <a:normAutofit/>
          </a:bodyPr>
          <a:lstStyle/>
          <a:p>
            <a:r>
              <a:rPr lang="ru-RU" dirty="0" smtClean="0"/>
              <a:t>Цель.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Дать о</a:t>
            </a:r>
            <a:r>
              <a:rPr lang="ru-RU" dirty="0" smtClean="0"/>
              <a:t>пределение </a:t>
            </a:r>
            <a:r>
              <a:rPr lang="ru-RU" dirty="0" smtClean="0"/>
              <a:t>культурологической компетентности.</a:t>
            </a:r>
            <a:br>
              <a:rPr lang="ru-RU" dirty="0" smtClean="0"/>
            </a:br>
            <a:r>
              <a:rPr lang="ru-RU" dirty="0" smtClean="0"/>
              <a:t>Создать программу </a:t>
            </a:r>
            <a:r>
              <a:rPr lang="ru-RU" dirty="0" smtClean="0"/>
              <a:t>развития культурологической компетентности на уроках литературного краеведения.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Теоретическое изучение понятия культурологической компетентности.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Разработка программы формирования культурологической компетентности.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Определение условий формирования культурологической компетентности.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r>
              <a:rPr lang="ru-RU" u="sng" dirty="0" smtClean="0"/>
              <a:t>Способы решения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Изучение </a:t>
            </a:r>
            <a:r>
              <a:rPr lang="ru-RU" dirty="0" err="1" smtClean="0"/>
              <a:t>ФГОСа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Поиск необходимой информации по теме с использованием интернета.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Знакомство с разработками исследователей по данной теме.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ru-RU" u="sng" dirty="0" smtClean="0"/>
              <a:t>Концепция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Культурная компетенция – основная составляющая процесса социализации личности.</a:t>
            </a:r>
          </a:p>
          <a:p>
            <a:pPr>
              <a:buNone/>
            </a:pPr>
            <a:r>
              <a:rPr lang="ru-RU" dirty="0" smtClean="0"/>
              <a:t>Культурологический подход к содержанию и методам обучения предполагает усвоение учащимися в процессе изучения литературного краеведения: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/>
              <a:t>Жизненного опыта народа;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/>
              <a:t>Его культуры;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/>
              <a:t>Духовно-эстетическое воздействие на мысли, чувства, поведение, поступки.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38132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Народ обязан беречь свое национальное достояние.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178</TotalTime>
  <Words>807</Words>
  <Application>Microsoft Office PowerPoint</Application>
  <PresentationFormat>Экран (4:3)</PresentationFormat>
  <Paragraphs>104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Яркая</vt:lpstr>
      <vt:lpstr>Тема</vt:lpstr>
      <vt:lpstr>Слайд 2</vt:lpstr>
      <vt:lpstr>Актуальность темы.</vt:lpstr>
      <vt:lpstr>Гипотеза.</vt:lpstr>
      <vt:lpstr>Цель.</vt:lpstr>
      <vt:lpstr>Задачи.</vt:lpstr>
      <vt:lpstr>Способы решения</vt:lpstr>
      <vt:lpstr>Концепция</vt:lpstr>
      <vt:lpstr>Слайд 9</vt:lpstr>
      <vt:lpstr>Слайд 10</vt:lpstr>
      <vt:lpstr>Слайд 11</vt:lpstr>
      <vt:lpstr>Слайд 12</vt:lpstr>
      <vt:lpstr>Слайд 13</vt:lpstr>
      <vt:lpstr>Слайд 14</vt:lpstr>
      <vt:lpstr>Народные таланты и ремесла.</vt:lpstr>
      <vt:lpstr>Народные таланты</vt:lpstr>
      <vt:lpstr>Дымковская игрушка</vt:lpstr>
      <vt:lpstr>Слайд 18</vt:lpstr>
      <vt:lpstr>Вятские кружева</vt:lpstr>
      <vt:lpstr>Слайд 20</vt:lpstr>
      <vt:lpstr>Матрешка Вятская</vt:lpstr>
      <vt:lpstr>Слайд 22</vt:lpstr>
      <vt:lpstr>Капокорешковый промысел</vt:lpstr>
      <vt:lpstr>Слайд 24</vt:lpstr>
      <vt:lpstr>Литература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kseniy</dc:creator>
  <cp:lastModifiedBy>kseniy</cp:lastModifiedBy>
  <cp:revision>20</cp:revision>
  <dcterms:created xsi:type="dcterms:W3CDTF">2013-04-11T13:59:03Z</dcterms:created>
  <dcterms:modified xsi:type="dcterms:W3CDTF">2013-04-12T18:27:26Z</dcterms:modified>
</cp:coreProperties>
</file>